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  <p:sldMasterId id="2147483661" r:id="rId2"/>
  </p:sldMasterIdLst>
  <p:notesMasterIdLst>
    <p:notesMasterId r:id="rId4"/>
  </p:notesMasterIdLst>
  <p:handoutMasterIdLst>
    <p:handoutMasterId r:id="rId5"/>
  </p:handoutMasterIdLst>
  <p:sldIdLst>
    <p:sldId id="261" r:id="rId3"/>
  </p:sldIdLst>
  <p:sldSz cx="9144000" cy="6858000" type="letter"/>
  <p:notesSz cx="7010400" cy="9296400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Verdana" panose="020B0604030504040204" pitchFamily="34" charset="0"/>
      <p:regular r:id="rId10"/>
      <p:bold r:id="rId11"/>
      <p:italic r:id="rId12"/>
      <p:boldItalic r:id="rId13"/>
    </p:embeddedFont>
    <p:embeddedFont>
      <p:font typeface="Tahoma" panose="020B0604030504040204" pitchFamily="34" charset="0"/>
      <p:regular r:id="rId14"/>
      <p:bold r:id="rId15"/>
    </p:embeddedFont>
  </p:embeddedFontLst>
  <p:defaultTextStyle>
    <a:defPPr>
      <a:defRPr lang="es-E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12">
          <p15:clr>
            <a:srgbClr val="A4A3A4"/>
          </p15:clr>
        </p15:guide>
        <p15:guide id="2" pos="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70E"/>
    <a:srgbClr val="996633"/>
    <a:srgbClr val="FFFF00"/>
    <a:srgbClr val="00B050"/>
    <a:srgbClr val="0033CC"/>
    <a:srgbClr val="E3DB35"/>
    <a:srgbClr val="000000"/>
    <a:srgbClr val="248688"/>
    <a:srgbClr val="C809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29" autoAdjust="0"/>
    <p:restoredTop sz="99429" autoAdjust="0"/>
  </p:normalViewPr>
  <p:slideViewPr>
    <p:cSldViewPr showGuides="1">
      <p:cViewPr>
        <p:scale>
          <a:sx n="150" d="100"/>
          <a:sy n="150" d="100"/>
        </p:scale>
        <p:origin x="-618" y="-1650"/>
      </p:cViewPr>
      <p:guideLst>
        <p:guide orient="horz" pos="5112"/>
        <p:guide pos="22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4" d="100"/>
          <a:sy n="54" d="100"/>
        </p:scale>
        <p:origin x="-2904" y="-108"/>
      </p:cViewPr>
      <p:guideLst>
        <p:guide orient="horz" pos="2928"/>
        <p:guide pos="22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37256" cy="464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9" tIns="46968" rIns="93939" bIns="46968" numCol="1" anchor="t" anchorCtr="0" compatLnSpc="1">
            <a:prstTxWarp prst="textNoShape">
              <a:avLst/>
            </a:prstTxWarp>
          </a:bodyPr>
          <a:lstStyle>
            <a:lvl1pPr algn="l" defTabSz="93940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148" y="0"/>
            <a:ext cx="3037256" cy="464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9" tIns="46968" rIns="93939" bIns="46968" numCol="1" anchor="t" anchorCtr="0" compatLnSpc="1">
            <a:prstTxWarp prst="textNoShape">
              <a:avLst/>
            </a:prstTxWarp>
          </a:bodyPr>
          <a:lstStyle>
            <a:lvl1pPr algn="r" defTabSz="93940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1742"/>
            <a:ext cx="3037256" cy="464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9" tIns="46968" rIns="93939" bIns="46968" numCol="1" anchor="b" anchorCtr="0" compatLnSpc="1">
            <a:prstTxWarp prst="textNoShape">
              <a:avLst/>
            </a:prstTxWarp>
          </a:bodyPr>
          <a:lstStyle>
            <a:lvl1pPr algn="l" defTabSz="93940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148" y="8831742"/>
            <a:ext cx="3037256" cy="464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9" tIns="46968" rIns="93939" bIns="46968" numCol="1" anchor="b" anchorCtr="0" compatLnSpc="1">
            <a:prstTxWarp prst="textNoShape">
              <a:avLst/>
            </a:prstTxWarp>
          </a:bodyPr>
          <a:lstStyle>
            <a:lvl1pPr algn="r" defTabSz="93940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82A4642-5814-415B-9B0C-731124DCAA4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0525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37256" cy="464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9" tIns="46968" rIns="93939" bIns="46968" numCol="1" anchor="t" anchorCtr="0" compatLnSpc="1">
            <a:prstTxWarp prst="textNoShape">
              <a:avLst/>
            </a:prstTxWarp>
          </a:bodyPr>
          <a:lstStyle>
            <a:lvl1pPr algn="l" defTabSz="93940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148" y="0"/>
            <a:ext cx="3037256" cy="464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9" tIns="46968" rIns="93939" bIns="46968" numCol="1" anchor="t" anchorCtr="0" compatLnSpc="1">
            <a:prstTxWarp prst="textNoShape">
              <a:avLst/>
            </a:prstTxWarp>
          </a:bodyPr>
          <a:lstStyle>
            <a:lvl1pPr algn="r" defTabSz="93940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299" y="4412669"/>
            <a:ext cx="5141810" cy="4185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9" tIns="46968" rIns="93939" bIns="469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31742"/>
            <a:ext cx="3037256" cy="464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9" tIns="46968" rIns="93939" bIns="46968" numCol="1" anchor="b" anchorCtr="0" compatLnSpc="1">
            <a:prstTxWarp prst="textNoShape">
              <a:avLst/>
            </a:prstTxWarp>
          </a:bodyPr>
          <a:lstStyle>
            <a:lvl1pPr algn="l" defTabSz="93940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148" y="8831742"/>
            <a:ext cx="3037256" cy="464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9" tIns="46968" rIns="93939" bIns="46968" numCol="1" anchor="b" anchorCtr="0" compatLnSpc="1">
            <a:prstTxWarp prst="textNoShape">
              <a:avLst/>
            </a:prstTxWarp>
          </a:bodyPr>
          <a:lstStyle>
            <a:lvl1pPr algn="r" defTabSz="93940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383DC91-8FF7-4C1D-A029-50570F91FCB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53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323F-D18D-49B3-8015-27095B6E9570}" type="datetimeFigureOut">
              <a:rPr lang="es-MX" smtClean="0"/>
              <a:t>18/01/2017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4A88-5FEC-4B39-A9F0-F5B813471C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2995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323F-D18D-49B3-8015-27095B6E9570}" type="datetimeFigureOut">
              <a:rPr lang="es-MX" smtClean="0"/>
              <a:t>18/01/2017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4A88-5FEC-4B39-A9F0-F5B813471C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97418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323F-D18D-49B3-8015-27095B6E9570}" type="datetimeFigureOut">
              <a:rPr lang="es-MX" smtClean="0"/>
              <a:t>18/01/2017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4A88-5FEC-4B39-A9F0-F5B813471C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3684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323F-D18D-49B3-8015-27095B6E9570}" type="datetimeFigureOut">
              <a:rPr lang="es-MX" smtClean="0"/>
              <a:t>18/01/2017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4A88-5FEC-4B39-A9F0-F5B813471C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5624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323F-D18D-49B3-8015-27095B6E9570}" type="datetimeFigureOut">
              <a:rPr lang="es-MX" smtClean="0"/>
              <a:t>18/01/2017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4A88-5FEC-4B39-A9F0-F5B813471C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92139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323F-D18D-49B3-8015-27095B6E9570}" type="datetimeFigureOut">
              <a:rPr lang="es-MX" smtClean="0"/>
              <a:t>18/01/2017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4A88-5FEC-4B39-A9F0-F5B813471C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66368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323F-D18D-49B3-8015-27095B6E9570}" type="datetimeFigureOut">
              <a:rPr lang="es-MX" smtClean="0"/>
              <a:t>18/01/2017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4A88-5FEC-4B39-A9F0-F5B813471C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07381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323F-D18D-49B3-8015-27095B6E9570}" type="datetimeFigureOut">
              <a:rPr lang="es-MX" smtClean="0"/>
              <a:t>18/01/2017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4A88-5FEC-4B39-A9F0-F5B813471C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4961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323F-D18D-49B3-8015-27095B6E9570}" type="datetimeFigureOut">
              <a:rPr lang="es-MX" smtClean="0"/>
              <a:t>18/01/2017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4A88-5FEC-4B39-A9F0-F5B813471C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17130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323F-D18D-49B3-8015-27095B6E9570}" type="datetimeFigureOut">
              <a:rPr lang="es-MX" smtClean="0"/>
              <a:t>18/01/2017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4A88-5FEC-4B39-A9F0-F5B813471C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79243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323F-D18D-49B3-8015-27095B6E9570}" type="datetimeFigureOut">
              <a:rPr lang="es-MX" smtClean="0"/>
              <a:t>18/01/2017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4A88-5FEC-4B39-A9F0-F5B813471C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595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36" name="Text Box 1548"/>
          <p:cNvSpPr txBox="1">
            <a:spLocks noChangeArrowheads="1"/>
          </p:cNvSpPr>
          <p:nvPr userDrawn="1"/>
        </p:nvSpPr>
        <p:spPr bwMode="auto">
          <a:xfrm>
            <a:off x="-1549252" y="6667169"/>
            <a:ext cx="4537076" cy="168275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500" b="1" dirty="0">
                <a:solidFill>
                  <a:srgbClr val="000000"/>
                </a:solidFill>
              </a:rPr>
              <a:t>Fecha: </a:t>
            </a:r>
            <a:r>
              <a:rPr lang="es-ES_tradnl" sz="500" b="1" dirty="0" smtClean="0">
                <a:solidFill>
                  <a:srgbClr val="000000"/>
                </a:solidFill>
              </a:rPr>
              <a:t>31-</a:t>
            </a:r>
            <a:r>
              <a:rPr lang="es-ES_tradnl" sz="500" b="1" dirty="0" smtClean="0">
                <a:solidFill>
                  <a:srgbClr val="040408"/>
                </a:solidFill>
                <a:latin typeface="Tahoma" pitchFamily="34" charset="0"/>
              </a:rPr>
              <a:t>ENERO-2017</a:t>
            </a:r>
            <a:endParaRPr lang="es-ES" sz="500" b="1" dirty="0">
              <a:solidFill>
                <a:srgbClr val="06070E"/>
              </a:solidFill>
            </a:endParaRPr>
          </a:p>
        </p:txBody>
      </p:sp>
      <p:sp>
        <p:nvSpPr>
          <p:cNvPr id="11" name="Rectangle 1530" descr="60%"/>
          <p:cNvSpPr>
            <a:spLocks noChangeArrowheads="1"/>
          </p:cNvSpPr>
          <p:nvPr userDrawn="1"/>
        </p:nvSpPr>
        <p:spPr bwMode="ltGray">
          <a:xfrm>
            <a:off x="1508098" y="114991"/>
            <a:ext cx="7620000" cy="288925"/>
          </a:xfrm>
          <a:prstGeom prst="rect">
            <a:avLst/>
          </a:prstGeom>
          <a:pattFill prst="pct6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pic>
        <p:nvPicPr>
          <p:cNvPr id="12" name="Picture 1531" descr="&#10;Logo01.jpg                                                     00019C2DMartha                         B7F21631: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57123" y="84828"/>
            <a:ext cx="1300163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1532"/>
          <p:cNvSpPr txBox="1">
            <a:spLocks noChangeArrowheads="1"/>
          </p:cNvSpPr>
          <p:nvPr userDrawn="1"/>
        </p:nvSpPr>
        <p:spPr bwMode="auto">
          <a:xfrm>
            <a:off x="1584298" y="156266"/>
            <a:ext cx="838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MX" sz="600" b="1">
                <a:latin typeface="Verdana" pitchFamily="34" charset="0"/>
              </a:rPr>
              <a:t>CEA</a:t>
            </a:r>
            <a:endParaRPr lang="es-ES" sz="600" b="1">
              <a:latin typeface="Verdana" pitchFamily="34" charset="0"/>
            </a:endParaRPr>
          </a:p>
        </p:txBody>
      </p:sp>
      <p:sp>
        <p:nvSpPr>
          <p:cNvPr id="14" name="Text Box 1533"/>
          <p:cNvSpPr txBox="1">
            <a:spLocks noChangeArrowheads="1"/>
          </p:cNvSpPr>
          <p:nvPr userDrawn="1"/>
        </p:nvSpPr>
        <p:spPr bwMode="auto">
          <a:xfrm>
            <a:off x="3260698" y="154678"/>
            <a:ext cx="33543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MX" sz="800" b="1">
                <a:latin typeface="Verdana" pitchFamily="34" charset="0"/>
              </a:rPr>
              <a:t>COMISIÓN ESTATAL DE AGUAS</a:t>
            </a:r>
            <a:endParaRPr lang="es-ES" sz="800" b="1">
              <a:latin typeface="Verdana" pitchFamily="34" charset="0"/>
            </a:endParaRPr>
          </a:p>
        </p:txBody>
      </p:sp>
      <p:sp>
        <p:nvSpPr>
          <p:cNvPr id="15" name="Text Box 1534"/>
          <p:cNvSpPr txBox="1">
            <a:spLocks noChangeArrowheads="1"/>
          </p:cNvSpPr>
          <p:nvPr userDrawn="1"/>
        </p:nvSpPr>
        <p:spPr bwMode="auto">
          <a:xfrm>
            <a:off x="8028384" y="116632"/>
            <a:ext cx="1115616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600" b="1" dirty="0">
                <a:latin typeface="Verdana" pitchFamily="34" charset="0"/>
              </a:rPr>
              <a:t>PÁGINA</a:t>
            </a:r>
          </a:p>
          <a:p>
            <a:pPr>
              <a:defRPr/>
            </a:pPr>
            <a:fld id="{AEC97E1C-E178-4819-8286-E86FEE958AFC}" type="slidenum">
              <a:rPr lang="es-MX" sz="600" b="1">
                <a:latin typeface="Verdana" pitchFamily="34" charset="0"/>
              </a:rPr>
              <a:pPr>
                <a:defRPr/>
              </a:pPr>
              <a:t>‹Nº›</a:t>
            </a:fld>
            <a:r>
              <a:rPr lang="es-MX" sz="600" b="1" dirty="0">
                <a:latin typeface="Verdana" pitchFamily="34" charset="0"/>
              </a:rPr>
              <a:t>   de     1</a:t>
            </a:r>
            <a:endParaRPr lang="es-ES" sz="600" b="1" dirty="0">
              <a:latin typeface="Verdana" pitchFamily="34" charset="0"/>
            </a:endParaRPr>
          </a:p>
        </p:txBody>
      </p:sp>
      <p:sp>
        <p:nvSpPr>
          <p:cNvPr id="16" name="Rectangle 1541"/>
          <p:cNvSpPr>
            <a:spLocks noChangeArrowheads="1"/>
          </p:cNvSpPr>
          <p:nvPr userDrawn="1"/>
        </p:nvSpPr>
        <p:spPr bwMode="auto">
          <a:xfrm>
            <a:off x="73025" y="499799"/>
            <a:ext cx="8997950" cy="588152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7" name="Rectangle 1549" descr="60%"/>
          <p:cNvSpPr>
            <a:spLocks noChangeArrowheads="1"/>
          </p:cNvSpPr>
          <p:nvPr userDrawn="1"/>
        </p:nvSpPr>
        <p:spPr bwMode="ltGray">
          <a:xfrm>
            <a:off x="0" y="6451873"/>
            <a:ext cx="9144000" cy="217487"/>
          </a:xfrm>
          <a:prstGeom prst="rect">
            <a:avLst/>
          </a:prstGeom>
          <a:pattFill prst="pct6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A323F-D18D-49B3-8015-27095B6E9570}" type="datetimeFigureOut">
              <a:rPr lang="es-MX" smtClean="0"/>
              <a:t>18/01/2017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24A88-5FEC-4B39-A9F0-F5B813471C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5456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tangle 159"/>
          <p:cNvSpPr>
            <a:spLocks noChangeArrowheads="1"/>
          </p:cNvSpPr>
          <p:nvPr/>
        </p:nvSpPr>
        <p:spPr bwMode="auto">
          <a:xfrm>
            <a:off x="3924228" y="620688"/>
            <a:ext cx="1298454" cy="45401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121" name="Rectangle 160"/>
          <p:cNvSpPr>
            <a:spLocks noChangeArrowheads="1"/>
          </p:cNvSpPr>
          <p:nvPr/>
        </p:nvSpPr>
        <p:spPr bwMode="auto">
          <a:xfrm>
            <a:off x="3857179" y="700047"/>
            <a:ext cx="1428760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 VOCAL EJECUTIVO</a:t>
            </a:r>
            <a:endParaRPr lang="es-ES" sz="500" b="1" dirty="0">
              <a:solidFill>
                <a:srgbClr val="06070E"/>
              </a:solidFill>
            </a:endParaRPr>
          </a:p>
        </p:txBody>
      </p:sp>
      <p:sp>
        <p:nvSpPr>
          <p:cNvPr id="123" name="Rectangle 170"/>
          <p:cNvSpPr>
            <a:spLocks noChangeArrowheads="1"/>
          </p:cNvSpPr>
          <p:nvPr/>
        </p:nvSpPr>
        <p:spPr bwMode="auto">
          <a:xfrm>
            <a:off x="810286" y="2155192"/>
            <a:ext cx="100013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640"/>
              </a:lnSpc>
            </a:pPr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DIRECTOR GENERAL </a:t>
            </a:r>
          </a:p>
          <a:p>
            <a:pPr algn="ctr">
              <a:lnSpc>
                <a:spcPts val="640"/>
              </a:lnSpc>
            </a:pPr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ADJUNTO DE </a:t>
            </a:r>
          </a:p>
          <a:p>
            <a:pPr algn="ctr">
              <a:lnSpc>
                <a:spcPts val="640"/>
              </a:lnSpc>
            </a:pPr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OPERACIÓN TÉCNICA</a:t>
            </a:r>
            <a:endParaRPr lang="es-ES" sz="500" b="1" dirty="0">
              <a:solidFill>
                <a:srgbClr val="06070E"/>
              </a:solidFill>
            </a:endParaRPr>
          </a:p>
        </p:txBody>
      </p:sp>
      <p:sp>
        <p:nvSpPr>
          <p:cNvPr id="125" name="Rectangle 181"/>
          <p:cNvSpPr>
            <a:spLocks noChangeArrowheads="1"/>
          </p:cNvSpPr>
          <p:nvPr/>
        </p:nvSpPr>
        <p:spPr bwMode="auto">
          <a:xfrm>
            <a:off x="2639760" y="1222152"/>
            <a:ext cx="94457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TITULAR DEL ÓRGANO </a:t>
            </a:r>
            <a:endParaRPr lang="es-ES" sz="500" b="1" dirty="0">
              <a:solidFill>
                <a:srgbClr val="06070E"/>
              </a:solidFill>
              <a:latin typeface="Arial" charset="0"/>
            </a:endParaRPr>
          </a:p>
          <a:p>
            <a:pPr algn="ctr"/>
            <a:r>
              <a:rPr lang="es-ES" sz="500" b="1" dirty="0">
                <a:solidFill>
                  <a:srgbClr val="06070E"/>
                </a:solidFill>
                <a:latin typeface="Arial" charset="0"/>
              </a:rPr>
              <a:t>INTERNO DE CONTROL</a:t>
            </a:r>
            <a:endParaRPr lang="es-ES" sz="500" b="1" dirty="0">
              <a:solidFill>
                <a:srgbClr val="06070E"/>
              </a:solidFill>
            </a:endParaRPr>
          </a:p>
        </p:txBody>
      </p:sp>
      <p:sp>
        <p:nvSpPr>
          <p:cNvPr id="127" name="Rectangle 250"/>
          <p:cNvSpPr>
            <a:spLocks noChangeArrowheads="1"/>
          </p:cNvSpPr>
          <p:nvPr/>
        </p:nvSpPr>
        <p:spPr bwMode="auto">
          <a:xfrm>
            <a:off x="1243796" y="3657910"/>
            <a:ext cx="92869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DIRECTOR DIVISIONAL</a:t>
            </a:r>
          </a:p>
          <a:p>
            <a:pPr algn="ctr"/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DE SANEAMIENTO</a:t>
            </a:r>
            <a:endParaRPr lang="es-ES" sz="500" b="1" dirty="0">
              <a:solidFill>
                <a:srgbClr val="06070E"/>
              </a:solidFill>
            </a:endParaRPr>
          </a:p>
        </p:txBody>
      </p:sp>
      <p:sp>
        <p:nvSpPr>
          <p:cNvPr id="128" name="Rectangle 263"/>
          <p:cNvSpPr>
            <a:spLocks noChangeArrowheads="1"/>
          </p:cNvSpPr>
          <p:nvPr/>
        </p:nvSpPr>
        <p:spPr bwMode="auto">
          <a:xfrm>
            <a:off x="2525674" y="3153603"/>
            <a:ext cx="737381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DIRECTOR </a:t>
            </a:r>
            <a:r>
              <a:rPr lang="es-ES" sz="500" b="1" dirty="0">
                <a:solidFill>
                  <a:srgbClr val="06070E"/>
                </a:solidFill>
                <a:latin typeface="Arial" charset="0"/>
              </a:rPr>
              <a:t>DIVISIONAL </a:t>
            </a:r>
          </a:p>
          <a:p>
            <a:pPr algn="ctr"/>
            <a:r>
              <a:rPr lang="es-ES" sz="500" b="1" dirty="0">
                <a:solidFill>
                  <a:srgbClr val="06070E"/>
                </a:solidFill>
                <a:latin typeface="Arial" charset="0"/>
              </a:rPr>
              <a:t>DE FINANZAS</a:t>
            </a:r>
            <a:endParaRPr lang="es-ES" sz="500" b="1" dirty="0">
              <a:solidFill>
                <a:srgbClr val="06070E"/>
              </a:solidFill>
            </a:endParaRPr>
          </a:p>
        </p:txBody>
      </p:sp>
      <p:sp>
        <p:nvSpPr>
          <p:cNvPr id="134" name="Rectangle 270"/>
          <p:cNvSpPr>
            <a:spLocks noChangeArrowheads="1"/>
          </p:cNvSpPr>
          <p:nvPr/>
        </p:nvSpPr>
        <p:spPr bwMode="auto">
          <a:xfrm>
            <a:off x="2520563" y="3627509"/>
            <a:ext cx="737381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DIRECTOR DIVISIONAL</a:t>
            </a:r>
            <a:r>
              <a:rPr lang="es-MX" sz="500" b="1" dirty="0" smtClean="0">
                <a:solidFill>
                  <a:srgbClr val="06070E"/>
                </a:solidFill>
                <a:latin typeface="Arial" charset="0"/>
              </a:rPr>
              <a:t> </a:t>
            </a:r>
          </a:p>
          <a:p>
            <a:pPr algn="ctr"/>
            <a:r>
              <a:rPr lang="es-MX" sz="500" b="1" dirty="0" smtClean="0">
                <a:solidFill>
                  <a:srgbClr val="06070E"/>
                </a:solidFill>
                <a:latin typeface="Arial" charset="0"/>
              </a:rPr>
              <a:t>DE ADMINISTRACIÓN</a:t>
            </a:r>
            <a:endParaRPr lang="es-ES" sz="500" b="1" dirty="0">
              <a:solidFill>
                <a:srgbClr val="06070E"/>
              </a:solidFill>
            </a:endParaRPr>
          </a:p>
        </p:txBody>
      </p:sp>
      <p:sp>
        <p:nvSpPr>
          <p:cNvPr id="138" name="Rectangle 293"/>
          <p:cNvSpPr>
            <a:spLocks noChangeArrowheads="1"/>
          </p:cNvSpPr>
          <p:nvPr/>
        </p:nvSpPr>
        <p:spPr bwMode="auto">
          <a:xfrm>
            <a:off x="3431653" y="3145831"/>
            <a:ext cx="84453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640"/>
              </a:lnSpc>
            </a:pPr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DIRECTORA DIVISIONAL </a:t>
            </a:r>
          </a:p>
          <a:p>
            <a:pPr algn="ctr">
              <a:lnSpc>
                <a:spcPts val="640"/>
              </a:lnSpc>
            </a:pPr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DE TECNOLOGÍAS </a:t>
            </a:r>
            <a:r>
              <a:rPr lang="es-ES" sz="500" b="1" dirty="0">
                <a:solidFill>
                  <a:srgbClr val="06070E"/>
                </a:solidFill>
                <a:latin typeface="Arial" charset="0"/>
              </a:rPr>
              <a:t>DE </a:t>
            </a:r>
            <a:endParaRPr lang="es-ES" sz="500" b="1" dirty="0" smtClean="0">
              <a:solidFill>
                <a:srgbClr val="06070E"/>
              </a:solidFill>
              <a:latin typeface="Arial" charset="0"/>
            </a:endParaRPr>
          </a:p>
          <a:p>
            <a:pPr algn="ctr">
              <a:lnSpc>
                <a:spcPts val="640"/>
              </a:lnSpc>
            </a:pPr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LA INFORMACIÓN</a:t>
            </a:r>
            <a:endParaRPr lang="es-ES" sz="500" b="1" dirty="0">
              <a:solidFill>
                <a:srgbClr val="06070E"/>
              </a:solidFill>
            </a:endParaRPr>
          </a:p>
        </p:txBody>
      </p:sp>
      <p:sp>
        <p:nvSpPr>
          <p:cNvPr id="142" name="Rectangle 298"/>
          <p:cNvSpPr>
            <a:spLocks noChangeArrowheads="1"/>
          </p:cNvSpPr>
          <p:nvPr/>
        </p:nvSpPr>
        <p:spPr bwMode="auto">
          <a:xfrm>
            <a:off x="3398853" y="3633104"/>
            <a:ext cx="92869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640"/>
              </a:lnSpc>
            </a:pPr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DIRECTOR DIVISIONAL </a:t>
            </a:r>
          </a:p>
          <a:p>
            <a:pPr algn="ctr">
              <a:lnSpc>
                <a:spcPts val="640"/>
              </a:lnSpc>
            </a:pPr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DE RECURSOS </a:t>
            </a:r>
          </a:p>
          <a:p>
            <a:pPr algn="ctr">
              <a:lnSpc>
                <a:spcPts val="640"/>
              </a:lnSpc>
            </a:pPr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HUMANOS</a:t>
            </a:r>
            <a:endParaRPr lang="es-ES" sz="500" b="1" dirty="0">
              <a:solidFill>
                <a:srgbClr val="06070E"/>
              </a:solidFill>
            </a:endParaRPr>
          </a:p>
        </p:txBody>
      </p:sp>
      <p:sp>
        <p:nvSpPr>
          <p:cNvPr id="143" name="Rectangle 303"/>
          <p:cNvSpPr>
            <a:spLocks noChangeArrowheads="1"/>
          </p:cNvSpPr>
          <p:nvPr/>
        </p:nvSpPr>
        <p:spPr bwMode="auto">
          <a:xfrm>
            <a:off x="7190166" y="3173564"/>
            <a:ext cx="1000156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DIRECTOR DIVISIONAL </a:t>
            </a:r>
            <a:endParaRPr lang="es-ES" sz="500" b="1" dirty="0">
              <a:solidFill>
                <a:srgbClr val="06070E"/>
              </a:solidFill>
              <a:latin typeface="Arial" charset="0"/>
            </a:endParaRPr>
          </a:p>
          <a:p>
            <a:pPr algn="ctr"/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JURÍDICO</a:t>
            </a:r>
            <a:endParaRPr lang="es-ES" sz="500" b="1" dirty="0">
              <a:solidFill>
                <a:srgbClr val="06070E"/>
              </a:solidFill>
            </a:endParaRPr>
          </a:p>
        </p:txBody>
      </p:sp>
      <p:sp>
        <p:nvSpPr>
          <p:cNvPr id="144" name="Rectangle 176"/>
          <p:cNvSpPr>
            <a:spLocks noChangeArrowheads="1"/>
          </p:cNvSpPr>
          <p:nvPr/>
        </p:nvSpPr>
        <p:spPr bwMode="auto">
          <a:xfrm>
            <a:off x="5570713" y="1219722"/>
            <a:ext cx="92869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TITULAR DE LA UNIDAD</a:t>
            </a:r>
          </a:p>
          <a:p>
            <a:pPr algn="ctr"/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DE PLANEACIÓN </a:t>
            </a:r>
          </a:p>
          <a:p>
            <a:pPr algn="ctr"/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ESTRATÉGICA</a:t>
            </a:r>
            <a:endParaRPr lang="es-ES" sz="500" b="1" dirty="0">
              <a:solidFill>
                <a:srgbClr val="06070E"/>
              </a:solidFill>
            </a:endParaRPr>
          </a:p>
        </p:txBody>
      </p:sp>
      <p:sp>
        <p:nvSpPr>
          <p:cNvPr id="145" name="Rectangle 222"/>
          <p:cNvSpPr>
            <a:spLocks noChangeArrowheads="1"/>
          </p:cNvSpPr>
          <p:nvPr/>
        </p:nvSpPr>
        <p:spPr bwMode="auto">
          <a:xfrm>
            <a:off x="260987" y="3145782"/>
            <a:ext cx="92869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DIRECTOR DIVISIONAL</a:t>
            </a:r>
          </a:p>
          <a:p>
            <a:pPr algn="ctr"/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DE HIDRÁULICA Y  CONSTRUCCIÓN</a:t>
            </a:r>
          </a:p>
        </p:txBody>
      </p:sp>
      <p:sp>
        <p:nvSpPr>
          <p:cNvPr id="146" name="Line 349"/>
          <p:cNvSpPr>
            <a:spLocks noChangeShapeType="1"/>
          </p:cNvSpPr>
          <p:nvPr/>
        </p:nvSpPr>
        <p:spPr bwMode="auto">
          <a:xfrm>
            <a:off x="1307808" y="2576747"/>
            <a:ext cx="0" cy="424888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147" name="Rectangle 237"/>
          <p:cNvSpPr>
            <a:spLocks noChangeArrowheads="1"/>
          </p:cNvSpPr>
          <p:nvPr/>
        </p:nvSpPr>
        <p:spPr bwMode="auto">
          <a:xfrm>
            <a:off x="1310735" y="4124357"/>
            <a:ext cx="78320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DIRECTORA DIVISIONAL DE DISTRIBUCIÓN </a:t>
            </a:r>
            <a:endParaRPr lang="es-ES" sz="500" b="1" dirty="0">
              <a:solidFill>
                <a:srgbClr val="06070E"/>
              </a:solidFill>
            </a:endParaRPr>
          </a:p>
        </p:txBody>
      </p:sp>
      <p:sp>
        <p:nvSpPr>
          <p:cNvPr id="148" name="Rectangle 413"/>
          <p:cNvSpPr>
            <a:spLocks noChangeArrowheads="1"/>
          </p:cNvSpPr>
          <p:nvPr/>
        </p:nvSpPr>
        <p:spPr bwMode="auto">
          <a:xfrm>
            <a:off x="810286" y="2138594"/>
            <a:ext cx="1000132" cy="434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cxnSp>
        <p:nvCxnSpPr>
          <p:cNvPr id="149" name="132 Conector recto"/>
          <p:cNvCxnSpPr>
            <a:stCxn id="231" idx="0"/>
            <a:endCxn id="245" idx="0"/>
          </p:cNvCxnSpPr>
          <p:nvPr/>
        </p:nvCxnSpPr>
        <p:spPr bwMode="auto">
          <a:xfrm flipV="1">
            <a:off x="1294477" y="2067155"/>
            <a:ext cx="6468997" cy="1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</p:cxnSp>
      <p:sp>
        <p:nvSpPr>
          <p:cNvPr id="150" name="Line 329"/>
          <p:cNvSpPr>
            <a:spLocks noChangeShapeType="1"/>
          </p:cNvSpPr>
          <p:nvPr/>
        </p:nvSpPr>
        <p:spPr bwMode="auto">
          <a:xfrm>
            <a:off x="4571559" y="1074698"/>
            <a:ext cx="0" cy="992457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" sz="500">
              <a:solidFill>
                <a:srgbClr val="06070E"/>
              </a:solidFill>
            </a:endParaRPr>
          </a:p>
        </p:txBody>
      </p:sp>
      <p:sp>
        <p:nvSpPr>
          <p:cNvPr id="151" name="Rectangle 409"/>
          <p:cNvSpPr>
            <a:spLocks noChangeArrowheads="1"/>
          </p:cNvSpPr>
          <p:nvPr/>
        </p:nvSpPr>
        <p:spPr bwMode="auto">
          <a:xfrm>
            <a:off x="1224475" y="3154324"/>
            <a:ext cx="92869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640"/>
              </a:lnSpc>
            </a:pPr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DIRECTOR DIVISIONAL </a:t>
            </a:r>
          </a:p>
          <a:p>
            <a:pPr algn="ctr">
              <a:lnSpc>
                <a:spcPts val="640"/>
              </a:lnSpc>
            </a:pPr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DE </a:t>
            </a:r>
            <a:r>
              <a:rPr lang="es-MX" sz="500" b="1" dirty="0" smtClean="0">
                <a:solidFill>
                  <a:srgbClr val="06070E"/>
                </a:solidFill>
                <a:latin typeface="Arial" charset="0"/>
              </a:rPr>
              <a:t>PROYECTOS DE INFRAESTRUCTURA</a:t>
            </a:r>
            <a:endParaRPr lang="es-ES" sz="500" b="1" dirty="0">
              <a:solidFill>
                <a:srgbClr val="06070E"/>
              </a:solidFill>
            </a:endParaRPr>
          </a:p>
        </p:txBody>
      </p:sp>
      <p:sp>
        <p:nvSpPr>
          <p:cNvPr id="152" name="Rectangle 183"/>
          <p:cNvSpPr>
            <a:spLocks noChangeArrowheads="1"/>
          </p:cNvSpPr>
          <p:nvPr/>
        </p:nvSpPr>
        <p:spPr bwMode="auto">
          <a:xfrm>
            <a:off x="2402768" y="3813492"/>
            <a:ext cx="983191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s-ES" sz="500" dirty="0" smtClean="0">
                <a:solidFill>
                  <a:srgbClr val="06070E"/>
                </a:solidFill>
                <a:latin typeface="Arial" charset="0"/>
              </a:rPr>
              <a:t>Oliver Guajardo </a:t>
            </a:r>
          </a:p>
          <a:p>
            <a:r>
              <a:rPr lang="es-ES" sz="500" dirty="0" smtClean="0">
                <a:solidFill>
                  <a:srgbClr val="06070E"/>
                </a:solidFill>
                <a:latin typeface="Arial" charset="0"/>
              </a:rPr>
              <a:t>Montemayor</a:t>
            </a:r>
            <a:endParaRPr lang="es-MX" sz="500" dirty="0" smtClean="0">
              <a:solidFill>
                <a:srgbClr val="06070E"/>
              </a:solidFill>
              <a:latin typeface="Arial" charset="0"/>
            </a:endParaRPr>
          </a:p>
        </p:txBody>
      </p:sp>
      <p:sp>
        <p:nvSpPr>
          <p:cNvPr id="153" name="Rectangle 178"/>
          <p:cNvSpPr>
            <a:spLocks noChangeArrowheads="1"/>
          </p:cNvSpPr>
          <p:nvPr/>
        </p:nvSpPr>
        <p:spPr bwMode="auto">
          <a:xfrm>
            <a:off x="849577" y="2419340"/>
            <a:ext cx="928694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s-ES" sz="500" dirty="0" smtClean="0">
                <a:solidFill>
                  <a:srgbClr val="06070E"/>
                </a:solidFill>
                <a:latin typeface="Arial" charset="0"/>
              </a:rPr>
              <a:t>Raúl Sergio Lozano Villarreal</a:t>
            </a:r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154" name="Rectangle 122"/>
          <p:cNvSpPr>
            <a:spLocks noChangeArrowheads="1"/>
          </p:cNvSpPr>
          <p:nvPr/>
        </p:nvSpPr>
        <p:spPr bwMode="auto">
          <a:xfrm>
            <a:off x="378035" y="3918829"/>
            <a:ext cx="686086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500" dirty="0" smtClean="0">
                <a:solidFill>
                  <a:srgbClr val="06070E"/>
                </a:solidFill>
                <a:latin typeface="Arial" charset="0"/>
              </a:rPr>
              <a:t>**Jesús Díaz Escárcega</a:t>
            </a:r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158" name="Rectangle 410"/>
          <p:cNvSpPr>
            <a:spLocks noChangeArrowheads="1"/>
          </p:cNvSpPr>
          <p:nvPr/>
        </p:nvSpPr>
        <p:spPr bwMode="auto">
          <a:xfrm>
            <a:off x="1207152" y="3397665"/>
            <a:ext cx="965480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s-MX" sz="500" dirty="0" smtClean="0">
                <a:solidFill>
                  <a:srgbClr val="06070E"/>
                </a:solidFill>
                <a:latin typeface="Arial" charset="0"/>
              </a:rPr>
              <a:t>Áureo </a:t>
            </a:r>
            <a:r>
              <a:rPr lang="es-MX" sz="500" dirty="0">
                <a:solidFill>
                  <a:srgbClr val="06070E"/>
                </a:solidFill>
                <a:latin typeface="Arial" charset="0"/>
              </a:rPr>
              <a:t>Iván Zepeda </a:t>
            </a:r>
            <a:endParaRPr lang="es-MX" sz="500" dirty="0" smtClean="0">
              <a:solidFill>
                <a:srgbClr val="06070E"/>
              </a:solidFill>
              <a:latin typeface="Arial" charset="0"/>
            </a:endParaRPr>
          </a:p>
          <a:p>
            <a:r>
              <a:rPr lang="es-MX" sz="500" dirty="0" smtClean="0">
                <a:solidFill>
                  <a:srgbClr val="06070E"/>
                </a:solidFill>
                <a:latin typeface="Arial" charset="0"/>
              </a:rPr>
              <a:t>Rocha</a:t>
            </a:r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161" name="Rectangle 363"/>
          <p:cNvSpPr>
            <a:spLocks noChangeArrowheads="1"/>
          </p:cNvSpPr>
          <p:nvPr/>
        </p:nvSpPr>
        <p:spPr bwMode="auto">
          <a:xfrm>
            <a:off x="252281" y="3397194"/>
            <a:ext cx="92869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s-MX" sz="500" dirty="0" smtClean="0">
                <a:solidFill>
                  <a:srgbClr val="06070E"/>
                </a:solidFill>
                <a:latin typeface="Arial" charset="0"/>
              </a:rPr>
              <a:t>Rene Mario Roldan </a:t>
            </a:r>
          </a:p>
          <a:p>
            <a:r>
              <a:rPr lang="es-MX" sz="500" dirty="0" smtClean="0">
                <a:solidFill>
                  <a:srgbClr val="06070E"/>
                </a:solidFill>
                <a:latin typeface="Arial" charset="0"/>
              </a:rPr>
              <a:t>Chávez</a:t>
            </a:r>
          </a:p>
        </p:txBody>
      </p:sp>
      <p:sp>
        <p:nvSpPr>
          <p:cNvPr id="166" name="Rectangle 241"/>
          <p:cNvSpPr>
            <a:spLocks noChangeArrowheads="1"/>
          </p:cNvSpPr>
          <p:nvPr/>
        </p:nvSpPr>
        <p:spPr bwMode="auto">
          <a:xfrm>
            <a:off x="1301719" y="4340171"/>
            <a:ext cx="78587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s-ES" sz="500" dirty="0" smtClean="0">
                <a:solidFill>
                  <a:srgbClr val="06070E"/>
                </a:solidFill>
                <a:latin typeface="Arial" charset="0"/>
              </a:rPr>
              <a:t>Ana Bertha Andrade </a:t>
            </a:r>
          </a:p>
          <a:p>
            <a:r>
              <a:rPr lang="es-ES" sz="500" dirty="0" smtClean="0">
                <a:solidFill>
                  <a:srgbClr val="06070E"/>
                </a:solidFill>
                <a:latin typeface="Arial" charset="0"/>
              </a:rPr>
              <a:t>Márquez</a:t>
            </a:r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169" name="Rectangle 300"/>
          <p:cNvSpPr>
            <a:spLocks noChangeArrowheads="1"/>
          </p:cNvSpPr>
          <p:nvPr/>
        </p:nvSpPr>
        <p:spPr bwMode="auto">
          <a:xfrm>
            <a:off x="3392503" y="3887143"/>
            <a:ext cx="92869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s-ES" sz="500" dirty="0" smtClean="0">
                <a:solidFill>
                  <a:srgbClr val="06070E"/>
                </a:solidFill>
                <a:latin typeface="Arial" charset="0"/>
              </a:rPr>
              <a:t>José Patricio </a:t>
            </a:r>
            <a:r>
              <a:rPr lang="es-ES" sz="500" dirty="0" err="1" smtClean="0">
                <a:solidFill>
                  <a:srgbClr val="06070E"/>
                </a:solidFill>
                <a:latin typeface="Arial" charset="0"/>
              </a:rPr>
              <a:t>McCullough</a:t>
            </a:r>
            <a:r>
              <a:rPr lang="es-ES" sz="500" dirty="0" smtClean="0">
                <a:solidFill>
                  <a:srgbClr val="06070E"/>
                </a:solidFill>
                <a:latin typeface="Arial" charset="0"/>
              </a:rPr>
              <a:t> </a:t>
            </a:r>
          </a:p>
          <a:p>
            <a:r>
              <a:rPr lang="es-ES" sz="500" dirty="0" err="1" smtClean="0">
                <a:solidFill>
                  <a:srgbClr val="06070E"/>
                </a:solidFill>
                <a:latin typeface="Arial" charset="0"/>
              </a:rPr>
              <a:t>Conry</a:t>
            </a:r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171" name="Rectangle 273"/>
          <p:cNvSpPr>
            <a:spLocks noChangeArrowheads="1"/>
          </p:cNvSpPr>
          <p:nvPr/>
        </p:nvSpPr>
        <p:spPr bwMode="auto">
          <a:xfrm>
            <a:off x="3803119" y="873093"/>
            <a:ext cx="1531046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s-MX" sz="500" dirty="0" smtClean="0">
                <a:solidFill>
                  <a:srgbClr val="06070E"/>
                </a:solidFill>
                <a:latin typeface="Arial" charset="0"/>
              </a:rPr>
              <a:t>Enrique </a:t>
            </a:r>
            <a:r>
              <a:rPr lang="es-MX" sz="500" dirty="0" err="1" smtClean="0">
                <a:solidFill>
                  <a:srgbClr val="06070E"/>
                </a:solidFill>
                <a:latin typeface="Arial" charset="0"/>
              </a:rPr>
              <a:t>Abedrop</a:t>
            </a:r>
            <a:r>
              <a:rPr lang="es-MX" sz="500" dirty="0" smtClean="0">
                <a:solidFill>
                  <a:srgbClr val="06070E"/>
                </a:solidFill>
                <a:latin typeface="Arial" charset="0"/>
              </a:rPr>
              <a:t> Rodríguez</a:t>
            </a:r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180" name="Rectangle 170"/>
          <p:cNvSpPr>
            <a:spLocks noChangeArrowheads="1"/>
          </p:cNvSpPr>
          <p:nvPr/>
        </p:nvSpPr>
        <p:spPr bwMode="auto">
          <a:xfrm>
            <a:off x="2797678" y="2137655"/>
            <a:ext cx="104236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640"/>
              </a:lnSpc>
            </a:pPr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DIRECTOR GENERAL </a:t>
            </a:r>
          </a:p>
          <a:p>
            <a:pPr algn="ctr">
              <a:lnSpc>
                <a:spcPts val="640"/>
              </a:lnSpc>
            </a:pPr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ADJUNTO DE </a:t>
            </a:r>
          </a:p>
          <a:p>
            <a:pPr algn="ctr">
              <a:lnSpc>
                <a:spcPts val="640"/>
              </a:lnSpc>
            </a:pPr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ADMINISTRACIÓN Y FINANZAS</a:t>
            </a:r>
            <a:endParaRPr lang="es-ES" sz="500" b="1" dirty="0">
              <a:solidFill>
                <a:srgbClr val="06070E"/>
              </a:solidFill>
            </a:endParaRPr>
          </a:p>
        </p:txBody>
      </p:sp>
      <p:sp>
        <p:nvSpPr>
          <p:cNvPr id="182" name="Rectangle 413"/>
          <p:cNvSpPr>
            <a:spLocks noChangeArrowheads="1"/>
          </p:cNvSpPr>
          <p:nvPr/>
        </p:nvSpPr>
        <p:spPr bwMode="auto">
          <a:xfrm>
            <a:off x="2817687" y="2121057"/>
            <a:ext cx="1000132" cy="434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cxnSp>
        <p:nvCxnSpPr>
          <p:cNvPr id="223" name="192 Conector recto"/>
          <p:cNvCxnSpPr/>
          <p:nvPr/>
        </p:nvCxnSpPr>
        <p:spPr bwMode="auto">
          <a:xfrm flipH="1">
            <a:off x="3317753" y="2560914"/>
            <a:ext cx="1601" cy="431888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</p:cxnSp>
      <p:cxnSp>
        <p:nvCxnSpPr>
          <p:cNvPr id="224" name="194 Conector recto"/>
          <p:cNvCxnSpPr/>
          <p:nvPr/>
        </p:nvCxnSpPr>
        <p:spPr bwMode="auto">
          <a:xfrm flipV="1">
            <a:off x="2370964" y="2992802"/>
            <a:ext cx="1999034" cy="1414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</p:cxnSp>
      <p:sp>
        <p:nvSpPr>
          <p:cNvPr id="225" name="Line 394"/>
          <p:cNvSpPr>
            <a:spLocks noChangeShapeType="1"/>
          </p:cNvSpPr>
          <p:nvPr/>
        </p:nvSpPr>
        <p:spPr bwMode="auto">
          <a:xfrm>
            <a:off x="3621290" y="1417496"/>
            <a:ext cx="945815" cy="0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226" name="Line 394"/>
          <p:cNvSpPr>
            <a:spLocks noChangeShapeType="1"/>
          </p:cNvSpPr>
          <p:nvPr/>
        </p:nvSpPr>
        <p:spPr bwMode="auto">
          <a:xfrm flipV="1">
            <a:off x="213343" y="3003207"/>
            <a:ext cx="2008080" cy="0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231" name="Line 349"/>
          <p:cNvSpPr>
            <a:spLocks noChangeShapeType="1"/>
          </p:cNvSpPr>
          <p:nvPr/>
        </p:nvSpPr>
        <p:spPr bwMode="auto">
          <a:xfrm>
            <a:off x="1294477" y="2067156"/>
            <a:ext cx="0" cy="71438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243" name="Line 349"/>
          <p:cNvSpPr>
            <a:spLocks noChangeShapeType="1"/>
          </p:cNvSpPr>
          <p:nvPr/>
        </p:nvSpPr>
        <p:spPr bwMode="auto">
          <a:xfrm>
            <a:off x="3317753" y="2060848"/>
            <a:ext cx="0" cy="60209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244" name="Line 349"/>
          <p:cNvSpPr>
            <a:spLocks noChangeShapeType="1"/>
          </p:cNvSpPr>
          <p:nvPr/>
        </p:nvSpPr>
        <p:spPr bwMode="auto">
          <a:xfrm flipH="1">
            <a:off x="2370964" y="2987866"/>
            <a:ext cx="0" cy="846140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245" name="Line 349"/>
          <p:cNvSpPr>
            <a:spLocks noChangeShapeType="1"/>
          </p:cNvSpPr>
          <p:nvPr/>
        </p:nvSpPr>
        <p:spPr bwMode="auto">
          <a:xfrm>
            <a:off x="7763474" y="2067155"/>
            <a:ext cx="0" cy="1069775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246" name="Rectangle 309"/>
          <p:cNvSpPr>
            <a:spLocks noChangeArrowheads="1"/>
          </p:cNvSpPr>
          <p:nvPr/>
        </p:nvSpPr>
        <p:spPr bwMode="auto">
          <a:xfrm>
            <a:off x="5566032" y="3372064"/>
            <a:ext cx="711733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500" dirty="0" smtClean="0">
                <a:solidFill>
                  <a:srgbClr val="06070E"/>
                </a:solidFill>
                <a:latin typeface="Arial" charset="0"/>
              </a:rPr>
              <a:t>Héctor Ricardo González</a:t>
            </a:r>
          </a:p>
          <a:p>
            <a:r>
              <a:rPr lang="es-ES" sz="500" dirty="0" smtClean="0">
                <a:solidFill>
                  <a:srgbClr val="06070E"/>
                </a:solidFill>
                <a:latin typeface="Arial" charset="0"/>
              </a:rPr>
              <a:t> Flores</a:t>
            </a:r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248" name="1 Rectángulo"/>
          <p:cNvSpPr/>
          <p:nvPr/>
        </p:nvSpPr>
        <p:spPr>
          <a:xfrm>
            <a:off x="2861505" y="2361413"/>
            <a:ext cx="915635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500" dirty="0" smtClean="0">
                <a:solidFill>
                  <a:srgbClr val="06070E"/>
                </a:solidFill>
                <a:latin typeface="Arial" charset="0"/>
              </a:rPr>
              <a:t>Juan Gerardo Ortiz López</a:t>
            </a:r>
            <a:endParaRPr lang="es-MX" sz="500" dirty="0">
              <a:solidFill>
                <a:srgbClr val="06070E"/>
              </a:solidFill>
            </a:endParaRPr>
          </a:p>
        </p:txBody>
      </p:sp>
      <p:sp>
        <p:nvSpPr>
          <p:cNvPr id="249" name="Rectangle 413"/>
          <p:cNvSpPr>
            <a:spLocks noChangeArrowheads="1"/>
          </p:cNvSpPr>
          <p:nvPr/>
        </p:nvSpPr>
        <p:spPr bwMode="auto">
          <a:xfrm>
            <a:off x="7298185" y="3140875"/>
            <a:ext cx="783242" cy="434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250" name="Rectangle 413"/>
          <p:cNvSpPr>
            <a:spLocks noChangeArrowheads="1"/>
          </p:cNvSpPr>
          <p:nvPr/>
        </p:nvSpPr>
        <p:spPr bwMode="auto">
          <a:xfrm>
            <a:off x="2495644" y="3130623"/>
            <a:ext cx="783242" cy="434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251" name="Rectangle 413"/>
          <p:cNvSpPr>
            <a:spLocks noChangeArrowheads="1"/>
          </p:cNvSpPr>
          <p:nvPr/>
        </p:nvSpPr>
        <p:spPr bwMode="auto">
          <a:xfrm>
            <a:off x="2494769" y="3615896"/>
            <a:ext cx="783242" cy="434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252" name="Rectangle 413"/>
          <p:cNvSpPr>
            <a:spLocks noChangeArrowheads="1"/>
          </p:cNvSpPr>
          <p:nvPr/>
        </p:nvSpPr>
        <p:spPr bwMode="auto">
          <a:xfrm>
            <a:off x="1310701" y="3622016"/>
            <a:ext cx="783242" cy="434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253" name="Rectangle 413"/>
          <p:cNvSpPr>
            <a:spLocks noChangeArrowheads="1"/>
          </p:cNvSpPr>
          <p:nvPr/>
        </p:nvSpPr>
        <p:spPr bwMode="auto">
          <a:xfrm>
            <a:off x="1310701" y="4113262"/>
            <a:ext cx="783242" cy="429611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254" name="Rectangle 413"/>
          <p:cNvSpPr>
            <a:spLocks noChangeArrowheads="1"/>
          </p:cNvSpPr>
          <p:nvPr/>
        </p:nvSpPr>
        <p:spPr bwMode="auto">
          <a:xfrm>
            <a:off x="1306155" y="3136776"/>
            <a:ext cx="783242" cy="434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255" name="Rectangle 413"/>
          <p:cNvSpPr>
            <a:spLocks noChangeArrowheads="1"/>
          </p:cNvSpPr>
          <p:nvPr/>
        </p:nvSpPr>
        <p:spPr bwMode="auto">
          <a:xfrm>
            <a:off x="326429" y="3136932"/>
            <a:ext cx="783242" cy="43482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256" name="Rectangle 432"/>
          <p:cNvSpPr>
            <a:spLocks noChangeArrowheads="1"/>
          </p:cNvSpPr>
          <p:nvPr/>
        </p:nvSpPr>
        <p:spPr bwMode="auto">
          <a:xfrm>
            <a:off x="2560571" y="3380613"/>
            <a:ext cx="631583" cy="72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470" dirty="0" smtClean="0">
                <a:solidFill>
                  <a:srgbClr val="06070E"/>
                </a:solidFill>
                <a:latin typeface="Arial" charset="0"/>
              </a:rPr>
              <a:t>Juan Martínez </a:t>
            </a:r>
            <a:r>
              <a:rPr lang="es-ES" sz="470" dirty="0" err="1" smtClean="0">
                <a:solidFill>
                  <a:srgbClr val="06070E"/>
                </a:solidFill>
                <a:latin typeface="Arial" charset="0"/>
              </a:rPr>
              <a:t>Martínez</a:t>
            </a:r>
            <a:endParaRPr lang="es-ES" sz="470" dirty="0">
              <a:solidFill>
                <a:srgbClr val="06070E"/>
              </a:solidFill>
            </a:endParaRPr>
          </a:p>
        </p:txBody>
      </p:sp>
      <p:sp>
        <p:nvSpPr>
          <p:cNvPr id="257" name="Line 349"/>
          <p:cNvSpPr>
            <a:spLocks noChangeShapeType="1"/>
          </p:cNvSpPr>
          <p:nvPr/>
        </p:nvSpPr>
        <p:spPr bwMode="auto">
          <a:xfrm flipH="1">
            <a:off x="4369998" y="2986452"/>
            <a:ext cx="0" cy="839699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cxnSp>
        <p:nvCxnSpPr>
          <p:cNvPr id="258" name="15 Conector recto"/>
          <p:cNvCxnSpPr/>
          <p:nvPr/>
        </p:nvCxnSpPr>
        <p:spPr bwMode="auto">
          <a:xfrm>
            <a:off x="2370963" y="3357756"/>
            <a:ext cx="123806" cy="0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</p:cxnSp>
      <p:cxnSp>
        <p:nvCxnSpPr>
          <p:cNvPr id="259" name="155 Conector recto"/>
          <p:cNvCxnSpPr>
            <a:stCxn id="244" idx="1"/>
            <a:endCxn id="251" idx="1"/>
          </p:cNvCxnSpPr>
          <p:nvPr/>
        </p:nvCxnSpPr>
        <p:spPr bwMode="auto">
          <a:xfrm flipV="1">
            <a:off x="2370963" y="3833384"/>
            <a:ext cx="123806" cy="622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</p:cxnSp>
      <p:cxnSp>
        <p:nvCxnSpPr>
          <p:cNvPr id="260" name="171 Conector recto"/>
          <p:cNvCxnSpPr/>
          <p:nvPr/>
        </p:nvCxnSpPr>
        <p:spPr bwMode="auto">
          <a:xfrm>
            <a:off x="4247176" y="3364277"/>
            <a:ext cx="122822" cy="0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</p:cxnSp>
      <p:sp>
        <p:nvSpPr>
          <p:cNvPr id="261" name="Rectangle 408"/>
          <p:cNvSpPr>
            <a:spLocks noChangeArrowheads="1"/>
          </p:cNvSpPr>
          <p:nvPr/>
        </p:nvSpPr>
        <p:spPr bwMode="auto">
          <a:xfrm>
            <a:off x="3384701" y="3445272"/>
            <a:ext cx="912321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s-MX" sz="500" dirty="0" smtClean="0">
                <a:solidFill>
                  <a:srgbClr val="000000"/>
                </a:solidFill>
                <a:latin typeface="Arial" charset="0"/>
              </a:rPr>
              <a:t>Sandra Luisa Lara Caro</a:t>
            </a:r>
            <a:endParaRPr lang="es-ES" sz="500" dirty="0">
              <a:solidFill>
                <a:srgbClr val="000000"/>
              </a:solidFill>
            </a:endParaRPr>
          </a:p>
        </p:txBody>
      </p:sp>
      <p:sp>
        <p:nvSpPr>
          <p:cNvPr id="264" name="Rectangle 413"/>
          <p:cNvSpPr>
            <a:spLocks noChangeArrowheads="1"/>
          </p:cNvSpPr>
          <p:nvPr/>
        </p:nvSpPr>
        <p:spPr bwMode="auto">
          <a:xfrm>
            <a:off x="5531235" y="1196752"/>
            <a:ext cx="1000132" cy="434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265" name="176 Rectángulo"/>
          <p:cNvSpPr/>
          <p:nvPr/>
        </p:nvSpPr>
        <p:spPr>
          <a:xfrm>
            <a:off x="6619937" y="2404923"/>
            <a:ext cx="785793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500" dirty="0" smtClean="0">
                <a:solidFill>
                  <a:srgbClr val="06070E"/>
                </a:solidFill>
                <a:latin typeface="Arial" charset="0"/>
              </a:rPr>
              <a:t>Alex Calvillo Salgado</a:t>
            </a:r>
            <a:endParaRPr lang="es-MX" sz="500" dirty="0">
              <a:solidFill>
                <a:srgbClr val="06070E"/>
              </a:solidFill>
            </a:endParaRPr>
          </a:p>
        </p:txBody>
      </p:sp>
      <p:sp>
        <p:nvSpPr>
          <p:cNvPr id="266" name="Rectangle 413"/>
          <p:cNvSpPr>
            <a:spLocks noChangeArrowheads="1"/>
          </p:cNvSpPr>
          <p:nvPr/>
        </p:nvSpPr>
        <p:spPr bwMode="auto">
          <a:xfrm>
            <a:off x="2615289" y="1196752"/>
            <a:ext cx="1000132" cy="434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267" name="Line 394"/>
          <p:cNvSpPr>
            <a:spLocks noChangeShapeType="1"/>
          </p:cNvSpPr>
          <p:nvPr/>
        </p:nvSpPr>
        <p:spPr bwMode="auto">
          <a:xfrm>
            <a:off x="4577626" y="1415128"/>
            <a:ext cx="945815" cy="0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268" name="Rectangle 235"/>
          <p:cNvSpPr>
            <a:spLocks noChangeArrowheads="1"/>
          </p:cNvSpPr>
          <p:nvPr/>
        </p:nvSpPr>
        <p:spPr bwMode="auto">
          <a:xfrm>
            <a:off x="7196516" y="3376208"/>
            <a:ext cx="965007" cy="1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s-MX" sz="500" dirty="0" smtClean="0">
                <a:solidFill>
                  <a:srgbClr val="000000"/>
                </a:solidFill>
                <a:latin typeface="Arial" charset="0"/>
              </a:rPr>
              <a:t>Miguel Ángel </a:t>
            </a:r>
            <a:r>
              <a:rPr lang="es-MX" sz="500" dirty="0" err="1" smtClean="0">
                <a:solidFill>
                  <a:srgbClr val="000000"/>
                </a:solidFill>
                <a:latin typeface="Arial" charset="0"/>
              </a:rPr>
              <a:t>Melgoza</a:t>
            </a:r>
            <a:r>
              <a:rPr lang="es-MX" sz="500" dirty="0" smtClean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r>
              <a:rPr lang="es-MX" sz="500" dirty="0" smtClean="0">
                <a:solidFill>
                  <a:srgbClr val="000000"/>
                </a:solidFill>
                <a:latin typeface="Arial" charset="0"/>
              </a:rPr>
              <a:t>Montes</a:t>
            </a:r>
            <a:endParaRPr lang="es-MX" sz="5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9" name="Rectangle 279"/>
          <p:cNvSpPr>
            <a:spLocks noChangeArrowheads="1"/>
          </p:cNvSpPr>
          <p:nvPr/>
        </p:nvSpPr>
        <p:spPr bwMode="auto">
          <a:xfrm>
            <a:off x="2667148" y="1451328"/>
            <a:ext cx="889666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500" dirty="0" smtClean="0">
                <a:solidFill>
                  <a:srgbClr val="000000"/>
                </a:solidFill>
                <a:latin typeface="Arial" charset="0"/>
              </a:rPr>
              <a:t>Sergio Gerardo López Martínez</a:t>
            </a:r>
            <a:endParaRPr lang="es-ES" sz="500" dirty="0"/>
          </a:p>
        </p:txBody>
      </p:sp>
      <p:sp>
        <p:nvSpPr>
          <p:cNvPr id="272" name="Rectangle 196"/>
          <p:cNvSpPr>
            <a:spLocks noChangeArrowheads="1"/>
          </p:cNvSpPr>
          <p:nvPr/>
        </p:nvSpPr>
        <p:spPr bwMode="auto">
          <a:xfrm>
            <a:off x="5453993" y="3776340"/>
            <a:ext cx="972796" cy="2431691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273" name="Rectangle 197"/>
          <p:cNvSpPr>
            <a:spLocks noChangeArrowheads="1"/>
          </p:cNvSpPr>
          <p:nvPr/>
        </p:nvSpPr>
        <p:spPr bwMode="auto">
          <a:xfrm>
            <a:off x="5361743" y="3801741"/>
            <a:ext cx="1143008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ADMINISTRADORES </a:t>
            </a:r>
            <a:endParaRPr lang="es-ES" sz="500" b="1" dirty="0">
              <a:solidFill>
                <a:srgbClr val="06070E"/>
              </a:solidFill>
            </a:endParaRPr>
          </a:p>
        </p:txBody>
      </p:sp>
      <p:sp>
        <p:nvSpPr>
          <p:cNvPr id="274" name="Rectangle 198"/>
          <p:cNvSpPr>
            <a:spLocks noChangeArrowheads="1"/>
          </p:cNvSpPr>
          <p:nvPr/>
        </p:nvSpPr>
        <p:spPr bwMode="auto">
          <a:xfrm>
            <a:off x="5355393" y="3869978"/>
            <a:ext cx="1143007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500" b="1" dirty="0" err="1">
                <a:solidFill>
                  <a:srgbClr val="06070E"/>
                </a:solidFill>
                <a:latin typeface="Arial" charset="0"/>
              </a:rPr>
              <a:t>Amealco</a:t>
            </a:r>
            <a:r>
              <a:rPr lang="es-ES" sz="500" b="1" dirty="0">
                <a:solidFill>
                  <a:srgbClr val="06070E"/>
                </a:solidFill>
                <a:latin typeface="Arial" charset="0"/>
              </a:rPr>
              <a:t> de </a:t>
            </a:r>
            <a:r>
              <a:rPr lang="es-ES" sz="500" b="1" dirty="0" err="1">
                <a:solidFill>
                  <a:srgbClr val="06070E"/>
                </a:solidFill>
                <a:latin typeface="Arial" charset="0"/>
              </a:rPr>
              <a:t>Bonfil</a:t>
            </a:r>
            <a:endParaRPr lang="es-MX" sz="500" b="1" dirty="0">
              <a:solidFill>
                <a:srgbClr val="06070E"/>
              </a:solidFill>
              <a:latin typeface="Arial" charset="0"/>
            </a:endParaRPr>
          </a:p>
        </p:txBody>
      </p:sp>
      <p:sp>
        <p:nvSpPr>
          <p:cNvPr id="275" name="Rectangle 200"/>
          <p:cNvSpPr>
            <a:spLocks noChangeArrowheads="1"/>
          </p:cNvSpPr>
          <p:nvPr/>
        </p:nvSpPr>
        <p:spPr bwMode="auto">
          <a:xfrm>
            <a:off x="5355393" y="4080587"/>
            <a:ext cx="114300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650"/>
              </a:lnSpc>
            </a:pPr>
            <a:r>
              <a:rPr lang="es-ES" sz="500" b="1" dirty="0">
                <a:solidFill>
                  <a:srgbClr val="06070E"/>
                </a:solidFill>
                <a:latin typeface="Arial" charset="0"/>
              </a:rPr>
              <a:t>Cadereyta de Montes – San </a:t>
            </a:r>
            <a:endParaRPr lang="es-ES" sz="500" b="1" dirty="0" smtClean="0">
              <a:solidFill>
                <a:srgbClr val="06070E"/>
              </a:solidFill>
              <a:latin typeface="Arial" charset="0"/>
            </a:endParaRPr>
          </a:p>
          <a:p>
            <a:pPr algn="ctr">
              <a:lnSpc>
                <a:spcPts val="650"/>
              </a:lnSpc>
            </a:pPr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Joaquín</a:t>
            </a:r>
            <a:endParaRPr lang="es-MX" sz="500" b="1" dirty="0">
              <a:solidFill>
                <a:srgbClr val="06070E"/>
              </a:solidFill>
              <a:latin typeface="Arial" charset="0"/>
            </a:endParaRPr>
          </a:p>
        </p:txBody>
      </p:sp>
      <p:sp>
        <p:nvSpPr>
          <p:cNvPr id="276" name="Rectangle 202"/>
          <p:cNvSpPr>
            <a:spLocks noChangeArrowheads="1"/>
          </p:cNvSpPr>
          <p:nvPr/>
        </p:nvSpPr>
        <p:spPr bwMode="auto">
          <a:xfrm>
            <a:off x="5362241" y="4347601"/>
            <a:ext cx="1136159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Colón –</a:t>
            </a:r>
            <a:r>
              <a:rPr lang="es-ES" sz="500" b="1" dirty="0" err="1" smtClean="0">
                <a:solidFill>
                  <a:srgbClr val="06070E"/>
                </a:solidFill>
                <a:latin typeface="Arial" charset="0"/>
              </a:rPr>
              <a:t>Tolimán</a:t>
            </a:r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277" name="Rectangle 204"/>
          <p:cNvSpPr>
            <a:spLocks noChangeArrowheads="1"/>
          </p:cNvSpPr>
          <p:nvPr/>
        </p:nvSpPr>
        <p:spPr bwMode="auto">
          <a:xfrm>
            <a:off x="5355393" y="5323880"/>
            <a:ext cx="1143008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500" b="1" dirty="0">
                <a:solidFill>
                  <a:srgbClr val="06070E"/>
                </a:solidFill>
                <a:latin typeface="Arial" charset="0"/>
              </a:rPr>
              <a:t>El </a:t>
            </a:r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Marqués</a:t>
            </a:r>
            <a:endParaRPr lang="es-MX" sz="500" b="1" dirty="0">
              <a:solidFill>
                <a:srgbClr val="06070E"/>
              </a:solidFill>
              <a:latin typeface="Arial" charset="0"/>
            </a:endParaRPr>
          </a:p>
        </p:txBody>
      </p:sp>
      <p:sp>
        <p:nvSpPr>
          <p:cNvPr id="278" name="Rectangle 206"/>
          <p:cNvSpPr>
            <a:spLocks noChangeArrowheads="1"/>
          </p:cNvSpPr>
          <p:nvPr/>
        </p:nvSpPr>
        <p:spPr bwMode="auto">
          <a:xfrm>
            <a:off x="5355393" y="4696065"/>
            <a:ext cx="1143008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500" b="1" dirty="0">
                <a:solidFill>
                  <a:srgbClr val="06070E"/>
                </a:solidFill>
                <a:latin typeface="Arial" charset="0"/>
              </a:rPr>
              <a:t>Ezequiel </a:t>
            </a:r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Montes</a:t>
            </a:r>
            <a:endParaRPr lang="es-MX" sz="500" b="1" dirty="0">
              <a:solidFill>
                <a:srgbClr val="06070E"/>
              </a:solidFill>
              <a:latin typeface="Arial" charset="0"/>
            </a:endParaRPr>
          </a:p>
        </p:txBody>
      </p:sp>
      <p:sp>
        <p:nvSpPr>
          <p:cNvPr id="279" name="Rectangle 208"/>
          <p:cNvSpPr>
            <a:spLocks noChangeArrowheads="1"/>
          </p:cNvSpPr>
          <p:nvPr/>
        </p:nvSpPr>
        <p:spPr bwMode="auto">
          <a:xfrm>
            <a:off x="5355393" y="4862713"/>
            <a:ext cx="1143008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500" b="1" dirty="0" err="1" smtClean="0">
                <a:solidFill>
                  <a:srgbClr val="06070E"/>
                </a:solidFill>
                <a:latin typeface="Arial" charset="0"/>
              </a:rPr>
              <a:t>Huimilpan</a:t>
            </a:r>
            <a:endParaRPr lang="es-MX" sz="500" b="1" dirty="0">
              <a:solidFill>
                <a:srgbClr val="06070E"/>
              </a:solidFill>
              <a:latin typeface="Arial" charset="0"/>
            </a:endParaRPr>
          </a:p>
        </p:txBody>
      </p:sp>
      <p:sp>
        <p:nvSpPr>
          <p:cNvPr id="280" name="Rectangle 210"/>
          <p:cNvSpPr>
            <a:spLocks noChangeArrowheads="1"/>
          </p:cNvSpPr>
          <p:nvPr/>
        </p:nvSpPr>
        <p:spPr bwMode="auto">
          <a:xfrm>
            <a:off x="5355393" y="5045269"/>
            <a:ext cx="1143008" cy="179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650"/>
              </a:lnSpc>
            </a:pPr>
            <a:r>
              <a:rPr lang="es-ES" sz="500" b="1" dirty="0" err="1">
                <a:solidFill>
                  <a:srgbClr val="06070E"/>
                </a:solidFill>
                <a:latin typeface="Arial" charset="0"/>
              </a:rPr>
              <a:t>Jalpan</a:t>
            </a:r>
            <a:r>
              <a:rPr lang="es-ES" sz="500" b="1" dirty="0">
                <a:solidFill>
                  <a:srgbClr val="06070E"/>
                </a:solidFill>
                <a:latin typeface="Arial" charset="0"/>
              </a:rPr>
              <a:t> de Serra – Landa de </a:t>
            </a:r>
          </a:p>
          <a:p>
            <a:pPr algn="ctr">
              <a:lnSpc>
                <a:spcPts val="650"/>
              </a:lnSpc>
            </a:pPr>
            <a:r>
              <a:rPr lang="es-ES" sz="500" b="1" dirty="0">
                <a:solidFill>
                  <a:srgbClr val="06070E"/>
                </a:solidFill>
                <a:latin typeface="Arial" charset="0"/>
              </a:rPr>
              <a:t>Matamoros – Arroyo </a:t>
            </a:r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Seco</a:t>
            </a:r>
            <a:endParaRPr lang="es-MX" sz="500" b="1" dirty="0">
              <a:solidFill>
                <a:srgbClr val="06070E"/>
              </a:solidFill>
              <a:latin typeface="Arial" charset="0"/>
            </a:endParaRPr>
          </a:p>
        </p:txBody>
      </p:sp>
      <p:sp>
        <p:nvSpPr>
          <p:cNvPr id="281" name="Rectangle 212"/>
          <p:cNvSpPr>
            <a:spLocks noChangeArrowheads="1"/>
          </p:cNvSpPr>
          <p:nvPr/>
        </p:nvSpPr>
        <p:spPr bwMode="auto">
          <a:xfrm>
            <a:off x="5355393" y="5484503"/>
            <a:ext cx="1143008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500" b="1" dirty="0">
                <a:solidFill>
                  <a:srgbClr val="06070E"/>
                </a:solidFill>
                <a:latin typeface="Arial" charset="0"/>
              </a:rPr>
              <a:t>Pedro </a:t>
            </a:r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Escobedo</a:t>
            </a:r>
            <a:endParaRPr lang="es-MX" sz="500" b="1" dirty="0">
              <a:solidFill>
                <a:srgbClr val="06070E"/>
              </a:solidFill>
              <a:latin typeface="Arial" charset="0"/>
            </a:endParaRPr>
          </a:p>
        </p:txBody>
      </p:sp>
      <p:sp>
        <p:nvSpPr>
          <p:cNvPr id="282" name="Rectangle 214"/>
          <p:cNvSpPr>
            <a:spLocks noChangeArrowheads="1"/>
          </p:cNvSpPr>
          <p:nvPr/>
        </p:nvSpPr>
        <p:spPr bwMode="auto">
          <a:xfrm>
            <a:off x="5355393" y="5669971"/>
            <a:ext cx="1143008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500" b="1" dirty="0">
                <a:solidFill>
                  <a:srgbClr val="06070E"/>
                </a:solidFill>
                <a:latin typeface="Arial" charset="0"/>
              </a:rPr>
              <a:t>Santa Rosa </a:t>
            </a:r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Jáuregui</a:t>
            </a:r>
            <a:endParaRPr lang="es-MX" sz="500" b="1" dirty="0">
              <a:solidFill>
                <a:srgbClr val="06070E"/>
              </a:solidFill>
              <a:latin typeface="Arial" charset="0"/>
            </a:endParaRPr>
          </a:p>
        </p:txBody>
      </p:sp>
      <p:sp>
        <p:nvSpPr>
          <p:cNvPr id="283" name="Rectangle 216"/>
          <p:cNvSpPr>
            <a:spLocks noChangeArrowheads="1"/>
          </p:cNvSpPr>
          <p:nvPr/>
        </p:nvSpPr>
        <p:spPr bwMode="auto">
          <a:xfrm>
            <a:off x="5355393" y="5844651"/>
            <a:ext cx="1143008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500" b="1" dirty="0" err="1" smtClean="0">
                <a:solidFill>
                  <a:srgbClr val="06070E"/>
                </a:solidFill>
                <a:latin typeface="Arial" charset="0"/>
              </a:rPr>
              <a:t>Tequisquiapan</a:t>
            </a:r>
            <a:endParaRPr lang="es-MX" sz="500" b="1" dirty="0">
              <a:solidFill>
                <a:srgbClr val="06070E"/>
              </a:solidFill>
              <a:latin typeface="Arial" charset="0"/>
            </a:endParaRPr>
          </a:p>
        </p:txBody>
      </p:sp>
      <p:sp>
        <p:nvSpPr>
          <p:cNvPr id="284" name="Rectangle 218"/>
          <p:cNvSpPr>
            <a:spLocks noChangeArrowheads="1"/>
          </p:cNvSpPr>
          <p:nvPr/>
        </p:nvSpPr>
        <p:spPr bwMode="auto">
          <a:xfrm>
            <a:off x="5355393" y="4522160"/>
            <a:ext cx="1143008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Corregidora</a:t>
            </a:r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285" name="Rectangle 206"/>
          <p:cNvSpPr>
            <a:spLocks noChangeArrowheads="1"/>
          </p:cNvSpPr>
          <p:nvPr/>
        </p:nvSpPr>
        <p:spPr bwMode="auto">
          <a:xfrm>
            <a:off x="5355393" y="4777252"/>
            <a:ext cx="1143008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s-MX" sz="500" dirty="0" smtClean="0">
                <a:solidFill>
                  <a:srgbClr val="06070E"/>
                </a:solidFill>
                <a:latin typeface="Arial" charset="0"/>
              </a:rPr>
              <a:t>Armando Velázquez Ramírez</a:t>
            </a:r>
            <a:endParaRPr lang="es-ES" sz="500" dirty="0">
              <a:solidFill>
                <a:srgbClr val="06070E"/>
              </a:solidFill>
              <a:latin typeface="Arial" charset="0"/>
            </a:endParaRPr>
          </a:p>
        </p:txBody>
      </p:sp>
      <p:sp>
        <p:nvSpPr>
          <p:cNvPr id="286" name="Rectangle 208"/>
          <p:cNvSpPr>
            <a:spLocks noChangeArrowheads="1"/>
          </p:cNvSpPr>
          <p:nvPr/>
        </p:nvSpPr>
        <p:spPr bwMode="auto">
          <a:xfrm>
            <a:off x="5345800" y="4961376"/>
            <a:ext cx="1276864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s-MX" sz="500" spc="-20" dirty="0" smtClean="0">
                <a:solidFill>
                  <a:srgbClr val="06070E"/>
                </a:solidFill>
                <a:latin typeface="Arial" charset="0"/>
              </a:rPr>
              <a:t>Antonio Eduardo Vera Soto</a:t>
            </a:r>
            <a:endParaRPr lang="es-ES" sz="500" spc="-20" dirty="0">
              <a:solidFill>
                <a:srgbClr val="06070E"/>
              </a:solidFill>
            </a:endParaRPr>
          </a:p>
        </p:txBody>
      </p:sp>
      <p:sp>
        <p:nvSpPr>
          <p:cNvPr id="287" name="Rectangle 210"/>
          <p:cNvSpPr>
            <a:spLocks noChangeArrowheads="1"/>
          </p:cNvSpPr>
          <p:nvPr/>
        </p:nvSpPr>
        <p:spPr bwMode="auto">
          <a:xfrm>
            <a:off x="5355393" y="5228078"/>
            <a:ext cx="1143008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s-MX" sz="500" dirty="0" smtClean="0">
                <a:solidFill>
                  <a:srgbClr val="06070E"/>
                </a:solidFill>
                <a:latin typeface="Arial" charset="0"/>
              </a:rPr>
              <a:t>Mario Pérez Zamorano</a:t>
            </a:r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288" name="Rectangle 214"/>
          <p:cNvSpPr>
            <a:spLocks noChangeArrowheads="1"/>
          </p:cNvSpPr>
          <p:nvPr/>
        </p:nvSpPr>
        <p:spPr bwMode="auto">
          <a:xfrm>
            <a:off x="5380793" y="5762060"/>
            <a:ext cx="1117608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s-MX" sz="500" dirty="0" smtClean="0">
                <a:solidFill>
                  <a:srgbClr val="06070E"/>
                </a:solidFill>
                <a:latin typeface="Arial" charset="0"/>
              </a:rPr>
              <a:t>Salvador Mendoza </a:t>
            </a:r>
            <a:r>
              <a:rPr lang="es-MX" sz="500" dirty="0" err="1" smtClean="0">
                <a:solidFill>
                  <a:srgbClr val="06070E"/>
                </a:solidFill>
                <a:latin typeface="Arial" charset="0"/>
              </a:rPr>
              <a:t>Barcenas</a:t>
            </a:r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289" name="Rectangle 216"/>
          <p:cNvSpPr>
            <a:spLocks noChangeArrowheads="1"/>
          </p:cNvSpPr>
          <p:nvPr/>
        </p:nvSpPr>
        <p:spPr bwMode="auto">
          <a:xfrm>
            <a:off x="5369047" y="5936985"/>
            <a:ext cx="1164198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s-MX" sz="500" dirty="0" smtClean="0">
                <a:solidFill>
                  <a:srgbClr val="06070E"/>
                </a:solidFill>
                <a:latin typeface="Arial" charset="0"/>
              </a:rPr>
              <a:t>José Alfonso Trejo Morán</a:t>
            </a:r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290" name="Rectangle 206"/>
          <p:cNvSpPr>
            <a:spLocks noChangeArrowheads="1"/>
          </p:cNvSpPr>
          <p:nvPr/>
        </p:nvSpPr>
        <p:spPr bwMode="auto">
          <a:xfrm>
            <a:off x="5363344" y="4609500"/>
            <a:ext cx="1143008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s-MX" sz="500" dirty="0" smtClean="0">
                <a:solidFill>
                  <a:srgbClr val="06070E"/>
                </a:solidFill>
                <a:latin typeface="Arial" charset="0"/>
              </a:rPr>
              <a:t>Carlos Jiménez Rodríguez</a:t>
            </a:r>
            <a:endParaRPr lang="es-ES" sz="500" dirty="0">
              <a:solidFill>
                <a:srgbClr val="06070E"/>
              </a:solidFill>
              <a:latin typeface="Arial" charset="0"/>
            </a:endParaRPr>
          </a:p>
        </p:txBody>
      </p:sp>
      <p:sp>
        <p:nvSpPr>
          <p:cNvPr id="291" name="Rectangle 206"/>
          <p:cNvSpPr>
            <a:spLocks noChangeArrowheads="1"/>
          </p:cNvSpPr>
          <p:nvPr/>
        </p:nvSpPr>
        <p:spPr bwMode="auto">
          <a:xfrm>
            <a:off x="5355393" y="4440609"/>
            <a:ext cx="1143008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s-MX" sz="500" dirty="0" smtClean="0">
                <a:solidFill>
                  <a:srgbClr val="06070E"/>
                </a:solidFill>
                <a:latin typeface="Arial" charset="0"/>
              </a:rPr>
              <a:t>Daniel Trejo </a:t>
            </a:r>
            <a:r>
              <a:rPr lang="es-MX" sz="500" dirty="0" err="1" smtClean="0">
                <a:solidFill>
                  <a:srgbClr val="06070E"/>
                </a:solidFill>
                <a:latin typeface="Arial" charset="0"/>
              </a:rPr>
              <a:t>Feregrino</a:t>
            </a:r>
            <a:endParaRPr lang="es-ES" sz="500" dirty="0">
              <a:solidFill>
                <a:srgbClr val="06070E"/>
              </a:solidFill>
              <a:latin typeface="Arial" charset="0"/>
            </a:endParaRPr>
          </a:p>
        </p:txBody>
      </p:sp>
      <p:sp>
        <p:nvSpPr>
          <p:cNvPr id="292" name="Rectangle 206"/>
          <p:cNvSpPr>
            <a:spLocks noChangeArrowheads="1"/>
          </p:cNvSpPr>
          <p:nvPr/>
        </p:nvSpPr>
        <p:spPr bwMode="auto">
          <a:xfrm>
            <a:off x="5355393" y="4252310"/>
            <a:ext cx="1143008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s-MX" sz="500" dirty="0" smtClean="0">
                <a:solidFill>
                  <a:srgbClr val="06070E"/>
                </a:solidFill>
                <a:latin typeface="Arial" charset="0"/>
              </a:rPr>
              <a:t>Gabriel Ugalde Reséndiz</a:t>
            </a:r>
            <a:endParaRPr lang="es-ES" sz="500" dirty="0">
              <a:solidFill>
                <a:srgbClr val="06070E"/>
              </a:solidFill>
              <a:latin typeface="Arial" charset="0"/>
            </a:endParaRPr>
          </a:p>
        </p:txBody>
      </p:sp>
      <p:sp>
        <p:nvSpPr>
          <p:cNvPr id="293" name="137 Rectángulo"/>
          <p:cNvSpPr/>
          <p:nvPr/>
        </p:nvSpPr>
        <p:spPr>
          <a:xfrm>
            <a:off x="5854647" y="3943985"/>
            <a:ext cx="184730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sz="500" dirty="0" smtClean="0">
              <a:solidFill>
                <a:srgbClr val="06070E"/>
              </a:solidFill>
              <a:latin typeface="Arial" charset="0"/>
            </a:endParaRPr>
          </a:p>
        </p:txBody>
      </p:sp>
      <p:sp>
        <p:nvSpPr>
          <p:cNvPr id="294" name="Rectangle 212"/>
          <p:cNvSpPr>
            <a:spLocks noChangeArrowheads="1"/>
          </p:cNvSpPr>
          <p:nvPr/>
        </p:nvSpPr>
        <p:spPr bwMode="auto">
          <a:xfrm>
            <a:off x="5629279" y="5571852"/>
            <a:ext cx="618759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MX" sz="500" dirty="0" smtClean="0">
                <a:solidFill>
                  <a:srgbClr val="06070E"/>
                </a:solidFill>
                <a:latin typeface="Arial" charset="0"/>
              </a:rPr>
              <a:t>J. Jesús Orta Morales</a:t>
            </a:r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295" name="160 Rectángulo"/>
          <p:cNvSpPr/>
          <p:nvPr/>
        </p:nvSpPr>
        <p:spPr>
          <a:xfrm>
            <a:off x="5557954" y="3933835"/>
            <a:ext cx="771365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500" dirty="0" smtClean="0">
                <a:solidFill>
                  <a:srgbClr val="06070E"/>
                </a:solidFill>
                <a:latin typeface="Arial" pitchFamily="34" charset="0"/>
                <a:cs typeface="Arial" pitchFamily="34" charset="0"/>
              </a:rPr>
              <a:t>Rene Mejía Montoya</a:t>
            </a:r>
            <a:endParaRPr lang="es-ES" sz="500" dirty="0">
              <a:solidFill>
                <a:srgbClr val="06070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" name="Rectangle 216"/>
          <p:cNvSpPr>
            <a:spLocks noChangeArrowheads="1"/>
          </p:cNvSpPr>
          <p:nvPr/>
        </p:nvSpPr>
        <p:spPr bwMode="auto">
          <a:xfrm>
            <a:off x="5374443" y="6022451"/>
            <a:ext cx="1143008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Pinal de Amoles - </a:t>
            </a:r>
            <a:r>
              <a:rPr lang="es-ES" sz="500" b="1" dirty="0" err="1" smtClean="0">
                <a:solidFill>
                  <a:srgbClr val="06070E"/>
                </a:solidFill>
                <a:latin typeface="Arial" charset="0"/>
              </a:rPr>
              <a:t>Peñamiller</a:t>
            </a:r>
            <a:endParaRPr lang="es-MX" sz="500" b="1" dirty="0">
              <a:solidFill>
                <a:srgbClr val="06070E"/>
              </a:solidFill>
              <a:latin typeface="Arial" charset="0"/>
            </a:endParaRPr>
          </a:p>
        </p:txBody>
      </p:sp>
      <p:sp>
        <p:nvSpPr>
          <p:cNvPr id="298" name="Rectangle 216"/>
          <p:cNvSpPr>
            <a:spLocks noChangeArrowheads="1"/>
          </p:cNvSpPr>
          <p:nvPr/>
        </p:nvSpPr>
        <p:spPr bwMode="auto">
          <a:xfrm>
            <a:off x="5343647" y="6114785"/>
            <a:ext cx="1164198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s-MX" sz="500" dirty="0" err="1" smtClean="0">
                <a:solidFill>
                  <a:srgbClr val="06070E"/>
                </a:solidFill>
                <a:latin typeface="Arial" charset="0"/>
              </a:rPr>
              <a:t>Yassael</a:t>
            </a:r>
            <a:r>
              <a:rPr lang="es-MX" sz="500" dirty="0" smtClean="0">
                <a:solidFill>
                  <a:srgbClr val="06070E"/>
                </a:solidFill>
                <a:latin typeface="Arial" charset="0"/>
              </a:rPr>
              <a:t> Alcázar Mendoza</a:t>
            </a:r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299" name="46 Rectángulo"/>
          <p:cNvSpPr/>
          <p:nvPr/>
        </p:nvSpPr>
        <p:spPr>
          <a:xfrm>
            <a:off x="4478245" y="3361438"/>
            <a:ext cx="89531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500" dirty="0" smtClean="0">
                <a:solidFill>
                  <a:srgbClr val="000000"/>
                </a:solidFill>
                <a:latin typeface="Arial" charset="0"/>
              </a:rPr>
              <a:t>Perla Gabriela </a:t>
            </a:r>
            <a:r>
              <a:rPr lang="es-MX" sz="500" dirty="0" err="1" smtClean="0">
                <a:solidFill>
                  <a:srgbClr val="000000"/>
                </a:solidFill>
                <a:latin typeface="Arial" charset="0"/>
              </a:rPr>
              <a:t>Dauguet</a:t>
            </a:r>
            <a:r>
              <a:rPr lang="es-MX" sz="500" dirty="0" smtClean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r>
              <a:rPr lang="es-MX" sz="500" dirty="0" smtClean="0">
                <a:solidFill>
                  <a:srgbClr val="000000"/>
                </a:solidFill>
                <a:latin typeface="Arial" charset="0"/>
              </a:rPr>
              <a:t>Ortega</a:t>
            </a:r>
          </a:p>
        </p:txBody>
      </p:sp>
      <p:cxnSp>
        <p:nvCxnSpPr>
          <p:cNvPr id="300" name="3 Conector recto"/>
          <p:cNvCxnSpPr/>
          <p:nvPr/>
        </p:nvCxnSpPr>
        <p:spPr bwMode="auto">
          <a:xfrm>
            <a:off x="5927333" y="3571906"/>
            <a:ext cx="358" cy="204434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</p:cxnSp>
      <p:sp>
        <p:nvSpPr>
          <p:cNvPr id="301" name="Rectangle 307"/>
          <p:cNvSpPr>
            <a:spLocks noChangeArrowheads="1"/>
          </p:cNvSpPr>
          <p:nvPr/>
        </p:nvSpPr>
        <p:spPr bwMode="auto">
          <a:xfrm>
            <a:off x="5463650" y="3160348"/>
            <a:ext cx="913871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DIRECTOR </a:t>
            </a:r>
            <a:r>
              <a:rPr lang="es-MX" sz="500" b="1" dirty="0" smtClean="0">
                <a:solidFill>
                  <a:srgbClr val="06070E"/>
                </a:solidFill>
                <a:latin typeface="Arial" charset="0"/>
              </a:rPr>
              <a:t>DIVISIONAL </a:t>
            </a:r>
          </a:p>
          <a:p>
            <a:pPr algn="ctr"/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DE ADMINISTRACIONES</a:t>
            </a:r>
            <a:endParaRPr lang="es-ES" sz="500" b="1" dirty="0">
              <a:solidFill>
                <a:srgbClr val="06070E"/>
              </a:solidFill>
            </a:endParaRPr>
          </a:p>
        </p:txBody>
      </p:sp>
      <p:sp>
        <p:nvSpPr>
          <p:cNvPr id="302" name="Rectangle 158"/>
          <p:cNvSpPr>
            <a:spLocks noChangeArrowheads="1"/>
          </p:cNvSpPr>
          <p:nvPr/>
        </p:nvSpPr>
        <p:spPr bwMode="auto">
          <a:xfrm>
            <a:off x="4673521" y="3143006"/>
            <a:ext cx="5338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DIRECTORA </a:t>
            </a:r>
          </a:p>
          <a:p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DIVISIONAL DE </a:t>
            </a:r>
          </a:p>
          <a:p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FACTIBILIDADES</a:t>
            </a:r>
            <a:endParaRPr lang="es-ES" sz="500" b="1" dirty="0">
              <a:solidFill>
                <a:srgbClr val="06070E"/>
              </a:solidFill>
              <a:latin typeface="Arial" charset="0"/>
            </a:endParaRPr>
          </a:p>
        </p:txBody>
      </p:sp>
      <p:sp>
        <p:nvSpPr>
          <p:cNvPr id="303" name="168 Rectángulo"/>
          <p:cNvSpPr/>
          <p:nvPr/>
        </p:nvSpPr>
        <p:spPr>
          <a:xfrm>
            <a:off x="5454359" y="1443709"/>
            <a:ext cx="1155009" cy="16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500" dirty="0" smtClean="0">
                <a:solidFill>
                  <a:srgbClr val="06070E"/>
                </a:solidFill>
                <a:latin typeface="Arial" charset="0"/>
              </a:rPr>
              <a:t>Roberto Gastón Santos vives</a:t>
            </a:r>
          </a:p>
        </p:txBody>
      </p:sp>
      <p:sp>
        <p:nvSpPr>
          <p:cNvPr id="304" name="Rectangle 413"/>
          <p:cNvSpPr>
            <a:spLocks noChangeArrowheads="1"/>
          </p:cNvSpPr>
          <p:nvPr/>
        </p:nvSpPr>
        <p:spPr bwMode="auto">
          <a:xfrm>
            <a:off x="5529835" y="3136931"/>
            <a:ext cx="783242" cy="434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305" name="Rectangle 413"/>
          <p:cNvSpPr>
            <a:spLocks noChangeArrowheads="1"/>
          </p:cNvSpPr>
          <p:nvPr/>
        </p:nvSpPr>
        <p:spPr bwMode="auto">
          <a:xfrm>
            <a:off x="4541348" y="3140875"/>
            <a:ext cx="783242" cy="434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306" name="Rectangle 170"/>
          <p:cNvSpPr>
            <a:spLocks noChangeArrowheads="1"/>
          </p:cNvSpPr>
          <p:nvPr/>
        </p:nvSpPr>
        <p:spPr bwMode="auto">
          <a:xfrm>
            <a:off x="5389142" y="2171335"/>
            <a:ext cx="1042366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640"/>
              </a:lnSpc>
            </a:pPr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DIRECTOR GENERAL </a:t>
            </a:r>
          </a:p>
          <a:p>
            <a:pPr algn="ctr">
              <a:lnSpc>
                <a:spcPts val="640"/>
              </a:lnSpc>
            </a:pPr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ADJUNTO COMERCIAL</a:t>
            </a:r>
            <a:endParaRPr lang="es-ES" sz="500" b="1" dirty="0">
              <a:solidFill>
                <a:srgbClr val="06070E"/>
              </a:solidFill>
            </a:endParaRPr>
          </a:p>
        </p:txBody>
      </p:sp>
      <p:sp>
        <p:nvSpPr>
          <p:cNvPr id="307" name="Rectangle 413"/>
          <p:cNvSpPr>
            <a:spLocks noChangeArrowheads="1"/>
          </p:cNvSpPr>
          <p:nvPr/>
        </p:nvSpPr>
        <p:spPr bwMode="auto">
          <a:xfrm>
            <a:off x="5409151" y="2140107"/>
            <a:ext cx="1000132" cy="434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308" name="Line 349"/>
          <p:cNvSpPr>
            <a:spLocks noChangeShapeType="1"/>
          </p:cNvSpPr>
          <p:nvPr/>
        </p:nvSpPr>
        <p:spPr bwMode="auto">
          <a:xfrm>
            <a:off x="5909217" y="2067198"/>
            <a:ext cx="0" cy="71438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cxnSp>
        <p:nvCxnSpPr>
          <p:cNvPr id="309" name="192 Conector recto"/>
          <p:cNvCxnSpPr/>
          <p:nvPr/>
        </p:nvCxnSpPr>
        <p:spPr bwMode="auto">
          <a:xfrm>
            <a:off x="5911995" y="2577604"/>
            <a:ext cx="508" cy="420602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</p:cxnSp>
      <p:cxnSp>
        <p:nvCxnSpPr>
          <p:cNvPr id="311" name="Conector recto 310"/>
          <p:cNvCxnSpPr/>
          <p:nvPr/>
        </p:nvCxnSpPr>
        <p:spPr bwMode="auto">
          <a:xfrm>
            <a:off x="4937392" y="2060848"/>
            <a:ext cx="0" cy="1080027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</p:cxnSp>
      <p:cxnSp>
        <p:nvCxnSpPr>
          <p:cNvPr id="312" name="Conector recto 311"/>
          <p:cNvCxnSpPr/>
          <p:nvPr/>
        </p:nvCxnSpPr>
        <p:spPr bwMode="auto">
          <a:xfrm>
            <a:off x="5912754" y="2996792"/>
            <a:ext cx="0" cy="135181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</p:cxnSp>
      <p:sp>
        <p:nvSpPr>
          <p:cNvPr id="313" name="Rectangle 432"/>
          <p:cNvSpPr>
            <a:spLocks noChangeArrowheads="1"/>
          </p:cNvSpPr>
          <p:nvPr/>
        </p:nvSpPr>
        <p:spPr bwMode="auto">
          <a:xfrm>
            <a:off x="5427189" y="2407869"/>
            <a:ext cx="963816" cy="72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s-ES" sz="470" dirty="0" smtClean="0">
                <a:solidFill>
                  <a:srgbClr val="06070E"/>
                </a:solidFill>
                <a:latin typeface="Arial" charset="0"/>
              </a:rPr>
              <a:t>Ricardo Bustos García</a:t>
            </a:r>
            <a:endParaRPr lang="es-ES" sz="470" dirty="0">
              <a:solidFill>
                <a:srgbClr val="06070E"/>
              </a:solidFill>
            </a:endParaRPr>
          </a:p>
        </p:txBody>
      </p:sp>
      <p:sp>
        <p:nvSpPr>
          <p:cNvPr id="314" name="Rectangle 413"/>
          <p:cNvSpPr>
            <a:spLocks noChangeArrowheads="1"/>
          </p:cNvSpPr>
          <p:nvPr/>
        </p:nvSpPr>
        <p:spPr bwMode="auto">
          <a:xfrm>
            <a:off x="3463975" y="3630166"/>
            <a:ext cx="783242" cy="434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315" name="Rectangle 413"/>
          <p:cNvSpPr>
            <a:spLocks noChangeArrowheads="1"/>
          </p:cNvSpPr>
          <p:nvPr/>
        </p:nvSpPr>
        <p:spPr bwMode="auto">
          <a:xfrm>
            <a:off x="3463975" y="3128268"/>
            <a:ext cx="783242" cy="434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316" name="Rectangle 413"/>
          <p:cNvSpPr>
            <a:spLocks noChangeArrowheads="1"/>
          </p:cNvSpPr>
          <p:nvPr/>
        </p:nvSpPr>
        <p:spPr bwMode="auto">
          <a:xfrm>
            <a:off x="329452" y="3624183"/>
            <a:ext cx="783242" cy="429611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317" name="Rectangle 176"/>
          <p:cNvSpPr>
            <a:spLocks noChangeArrowheads="1"/>
          </p:cNvSpPr>
          <p:nvPr/>
        </p:nvSpPr>
        <p:spPr bwMode="auto">
          <a:xfrm>
            <a:off x="256726" y="3646629"/>
            <a:ext cx="92869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DIRECTOR DIVISIONAL </a:t>
            </a:r>
          </a:p>
          <a:p>
            <a:pPr algn="ctr"/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DE HIDROGEOLOGÍA Y EXPLOTACIÓN</a:t>
            </a:r>
            <a:endParaRPr lang="es-ES" sz="500" b="1" dirty="0">
              <a:solidFill>
                <a:srgbClr val="06070E"/>
              </a:solidFill>
            </a:endParaRPr>
          </a:p>
        </p:txBody>
      </p:sp>
      <p:cxnSp>
        <p:nvCxnSpPr>
          <p:cNvPr id="318" name="Conector recto 317"/>
          <p:cNvCxnSpPr/>
          <p:nvPr/>
        </p:nvCxnSpPr>
        <p:spPr bwMode="auto">
          <a:xfrm>
            <a:off x="2218514" y="3003206"/>
            <a:ext cx="0" cy="1360567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</p:cxnSp>
      <p:cxnSp>
        <p:nvCxnSpPr>
          <p:cNvPr id="319" name="Conector recto 318"/>
          <p:cNvCxnSpPr/>
          <p:nvPr/>
        </p:nvCxnSpPr>
        <p:spPr bwMode="auto">
          <a:xfrm>
            <a:off x="211740" y="3004903"/>
            <a:ext cx="0" cy="793840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</p:cxnSp>
      <p:cxnSp>
        <p:nvCxnSpPr>
          <p:cNvPr id="320" name="171 Conector recto"/>
          <p:cNvCxnSpPr/>
          <p:nvPr/>
        </p:nvCxnSpPr>
        <p:spPr bwMode="auto">
          <a:xfrm>
            <a:off x="4247588" y="3829244"/>
            <a:ext cx="122822" cy="0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</p:cxnSp>
      <p:cxnSp>
        <p:nvCxnSpPr>
          <p:cNvPr id="321" name="15 Conector recto"/>
          <p:cNvCxnSpPr/>
          <p:nvPr/>
        </p:nvCxnSpPr>
        <p:spPr bwMode="auto">
          <a:xfrm>
            <a:off x="2096532" y="3359079"/>
            <a:ext cx="123806" cy="0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</p:cxnSp>
      <p:cxnSp>
        <p:nvCxnSpPr>
          <p:cNvPr id="322" name="15 Conector recto"/>
          <p:cNvCxnSpPr/>
          <p:nvPr/>
        </p:nvCxnSpPr>
        <p:spPr bwMode="auto">
          <a:xfrm>
            <a:off x="205391" y="3798743"/>
            <a:ext cx="123806" cy="0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</p:cxnSp>
      <p:cxnSp>
        <p:nvCxnSpPr>
          <p:cNvPr id="323" name="15 Conector recto"/>
          <p:cNvCxnSpPr/>
          <p:nvPr/>
        </p:nvCxnSpPr>
        <p:spPr bwMode="auto">
          <a:xfrm>
            <a:off x="2091266" y="3839948"/>
            <a:ext cx="123806" cy="0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</p:cxnSp>
      <p:cxnSp>
        <p:nvCxnSpPr>
          <p:cNvPr id="324" name="15 Conector recto"/>
          <p:cNvCxnSpPr/>
          <p:nvPr/>
        </p:nvCxnSpPr>
        <p:spPr bwMode="auto">
          <a:xfrm>
            <a:off x="2091957" y="4360669"/>
            <a:ext cx="123806" cy="0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</p:cxnSp>
      <p:cxnSp>
        <p:nvCxnSpPr>
          <p:cNvPr id="325" name="15 Conector recto"/>
          <p:cNvCxnSpPr/>
          <p:nvPr/>
        </p:nvCxnSpPr>
        <p:spPr bwMode="auto">
          <a:xfrm>
            <a:off x="206280" y="3353991"/>
            <a:ext cx="123806" cy="0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</p:cxnSp>
      <p:sp>
        <p:nvSpPr>
          <p:cNvPr id="335" name="Rectangle 170"/>
          <p:cNvSpPr>
            <a:spLocks noChangeArrowheads="1"/>
          </p:cNvSpPr>
          <p:nvPr/>
        </p:nvSpPr>
        <p:spPr bwMode="auto">
          <a:xfrm>
            <a:off x="6481962" y="2171335"/>
            <a:ext cx="104236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640"/>
              </a:lnSpc>
            </a:pPr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DIRECTOR GENERAL </a:t>
            </a:r>
          </a:p>
          <a:p>
            <a:pPr algn="ctr">
              <a:lnSpc>
                <a:spcPts val="640"/>
              </a:lnSpc>
            </a:pPr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ADJUNTO DE ENLACE</a:t>
            </a:r>
          </a:p>
          <a:p>
            <a:pPr algn="ctr">
              <a:lnSpc>
                <a:spcPts val="640"/>
              </a:lnSpc>
            </a:pPr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INSTITUCIONAL</a:t>
            </a:r>
            <a:endParaRPr lang="es-ES" sz="500" b="1" dirty="0">
              <a:solidFill>
                <a:srgbClr val="06070E"/>
              </a:solidFill>
            </a:endParaRPr>
          </a:p>
        </p:txBody>
      </p:sp>
      <p:sp>
        <p:nvSpPr>
          <p:cNvPr id="336" name="Rectangle 413"/>
          <p:cNvSpPr>
            <a:spLocks noChangeArrowheads="1"/>
          </p:cNvSpPr>
          <p:nvPr/>
        </p:nvSpPr>
        <p:spPr bwMode="auto">
          <a:xfrm>
            <a:off x="6501971" y="2140107"/>
            <a:ext cx="1000132" cy="434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337" name="Line 349"/>
          <p:cNvSpPr>
            <a:spLocks noChangeShapeType="1"/>
          </p:cNvSpPr>
          <p:nvPr/>
        </p:nvSpPr>
        <p:spPr bwMode="auto">
          <a:xfrm>
            <a:off x="7002037" y="2067198"/>
            <a:ext cx="0" cy="71438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118" name="Line 349"/>
          <p:cNvSpPr>
            <a:spLocks noChangeShapeType="1"/>
          </p:cNvSpPr>
          <p:nvPr/>
        </p:nvSpPr>
        <p:spPr bwMode="auto">
          <a:xfrm>
            <a:off x="6012137" y="1629369"/>
            <a:ext cx="0" cy="190193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cxnSp>
        <p:nvCxnSpPr>
          <p:cNvPr id="3" name="Conector recto 2"/>
          <p:cNvCxnSpPr/>
          <p:nvPr/>
        </p:nvCxnSpPr>
        <p:spPr bwMode="auto">
          <a:xfrm>
            <a:off x="6012137" y="1817266"/>
            <a:ext cx="2474173" cy="0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</p:cxnSp>
      <p:sp>
        <p:nvSpPr>
          <p:cNvPr id="122" name="Rectangle 176"/>
          <p:cNvSpPr>
            <a:spLocks noChangeArrowheads="1"/>
          </p:cNvSpPr>
          <p:nvPr/>
        </p:nvSpPr>
        <p:spPr bwMode="auto">
          <a:xfrm>
            <a:off x="8118362" y="3168526"/>
            <a:ext cx="81958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DIRECTOR DIVISIONAL </a:t>
            </a:r>
          </a:p>
          <a:p>
            <a:pPr algn="ctr"/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DE ESTUDIOS </a:t>
            </a:r>
          </a:p>
          <a:p>
            <a:pPr algn="ctr"/>
            <a:r>
              <a:rPr lang="es-ES" sz="500" b="1" dirty="0" smtClean="0">
                <a:solidFill>
                  <a:srgbClr val="06070E"/>
                </a:solidFill>
                <a:latin typeface="Arial" charset="0"/>
              </a:rPr>
              <a:t>Y PROYECTOS</a:t>
            </a:r>
            <a:endParaRPr lang="es-ES" sz="500" b="1" dirty="0">
              <a:solidFill>
                <a:srgbClr val="06070E"/>
              </a:solidFill>
            </a:endParaRPr>
          </a:p>
        </p:txBody>
      </p:sp>
      <p:sp>
        <p:nvSpPr>
          <p:cNvPr id="126" name="168 Rectángulo"/>
          <p:cNvSpPr/>
          <p:nvPr/>
        </p:nvSpPr>
        <p:spPr>
          <a:xfrm>
            <a:off x="8135116" y="3362861"/>
            <a:ext cx="7832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500" dirty="0" smtClean="0">
                <a:solidFill>
                  <a:srgbClr val="06070E"/>
                </a:solidFill>
                <a:latin typeface="Arial" charset="0"/>
              </a:rPr>
              <a:t>José Luis de la Vega </a:t>
            </a:r>
          </a:p>
          <a:p>
            <a:r>
              <a:rPr lang="es-MX" sz="500" dirty="0" smtClean="0">
                <a:solidFill>
                  <a:srgbClr val="06070E"/>
                </a:solidFill>
                <a:latin typeface="Arial" charset="0"/>
              </a:rPr>
              <a:t>Villegas</a:t>
            </a:r>
          </a:p>
        </p:txBody>
      </p:sp>
      <p:sp>
        <p:nvSpPr>
          <p:cNvPr id="130" name="Rectangle 413"/>
          <p:cNvSpPr>
            <a:spLocks noChangeArrowheads="1"/>
          </p:cNvSpPr>
          <p:nvPr/>
        </p:nvSpPr>
        <p:spPr bwMode="auto">
          <a:xfrm>
            <a:off x="8135116" y="3140968"/>
            <a:ext cx="783242" cy="434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" sz="500" dirty="0">
              <a:solidFill>
                <a:srgbClr val="06070E"/>
              </a:solidFill>
            </a:endParaRPr>
          </a:p>
        </p:txBody>
      </p:sp>
      <p:cxnSp>
        <p:nvCxnSpPr>
          <p:cNvPr id="6" name="Conector recto 5"/>
          <p:cNvCxnSpPr/>
          <p:nvPr/>
        </p:nvCxnSpPr>
        <p:spPr bwMode="auto">
          <a:xfrm>
            <a:off x="8486310" y="1819562"/>
            <a:ext cx="0" cy="1326220"/>
          </a:xfrm>
          <a:prstGeom prst="line">
            <a:avLst/>
          </a:prstGeom>
          <a:noFill/>
          <a:ln w="9525">
            <a:solidFill>
              <a:srgbClr val="06070E"/>
            </a:solidFill>
            <a:round/>
            <a:headEnd/>
            <a:tailEnd/>
          </a:ln>
        </p:spPr>
      </p:cxnSp>
      <p:sp>
        <p:nvSpPr>
          <p:cNvPr id="131" name="Rectangle 408"/>
          <p:cNvSpPr>
            <a:spLocks noChangeArrowheads="1"/>
          </p:cNvSpPr>
          <p:nvPr/>
        </p:nvSpPr>
        <p:spPr bwMode="auto">
          <a:xfrm>
            <a:off x="301144" y="6208031"/>
            <a:ext cx="3492456" cy="72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873125"/>
            <a:r>
              <a:rPr lang="es-MX" sz="470" dirty="0" smtClean="0">
                <a:solidFill>
                  <a:srgbClr val="000000"/>
                </a:solidFill>
                <a:latin typeface="Arial" charset="0"/>
              </a:rPr>
              <a:t>**Encargado del Despacho de la Dirección Divisional de Hidrogeología y Explotación y Especialista de Gestión de Cuencas</a:t>
            </a:r>
            <a:endParaRPr lang="es-ES" sz="470" dirty="0"/>
          </a:p>
        </p:txBody>
      </p:sp>
      <p:sp>
        <p:nvSpPr>
          <p:cNvPr id="124" name="Rectangle 257"/>
          <p:cNvSpPr>
            <a:spLocks noChangeArrowheads="1"/>
          </p:cNvSpPr>
          <p:nvPr/>
        </p:nvSpPr>
        <p:spPr bwMode="auto">
          <a:xfrm>
            <a:off x="5506421" y="5405995"/>
            <a:ext cx="867224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500" dirty="0" smtClean="0">
                <a:solidFill>
                  <a:srgbClr val="06070E"/>
                </a:solidFill>
                <a:latin typeface="Arial" charset="0"/>
              </a:rPr>
              <a:t>José Francisco Galicia Medina</a:t>
            </a:r>
            <a:endParaRPr lang="es-ES" sz="500" dirty="0">
              <a:solidFill>
                <a:srgbClr val="06070E"/>
              </a:solidFill>
            </a:endParaRPr>
          </a:p>
        </p:txBody>
      </p:sp>
      <p:sp>
        <p:nvSpPr>
          <p:cNvPr id="132" name="Rectangle 157"/>
          <p:cNvSpPr>
            <a:spLocks noChangeArrowheads="1"/>
          </p:cNvSpPr>
          <p:nvPr/>
        </p:nvSpPr>
        <p:spPr bwMode="auto">
          <a:xfrm>
            <a:off x="1258578" y="3896198"/>
            <a:ext cx="874787" cy="7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s-MX" sz="500" dirty="0" smtClean="0">
                <a:solidFill>
                  <a:srgbClr val="06070E"/>
                </a:solidFill>
                <a:latin typeface="Arial" charset="0"/>
              </a:rPr>
              <a:t>Daniel Valdés Celestino</a:t>
            </a:r>
            <a:endParaRPr lang="es-ES" sz="500" dirty="0">
              <a:solidFill>
                <a:srgbClr val="0607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27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uía">
  <a:themeElements>
    <a:clrScheme name="Guía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Guí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dbl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dbl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Guía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uía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uía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uía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uía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uía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uía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uía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Office\Templates\Diseños de presentaciones\Guía.pot</Template>
  <TotalTime>7001</TotalTime>
  <Words>278</Words>
  <Application>Microsoft Office PowerPoint</Application>
  <PresentationFormat>Carta (216 x 279 mm)</PresentationFormat>
  <Paragraphs>103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Calibri</vt:lpstr>
      <vt:lpstr>Times New Roman</vt:lpstr>
      <vt:lpstr>Verdana</vt:lpstr>
      <vt:lpstr>Arial</vt:lpstr>
      <vt:lpstr>Wingdings</vt:lpstr>
      <vt:lpstr>Tahoma</vt:lpstr>
      <vt:lpstr>Guía</vt:lpstr>
      <vt:lpstr>Diseño personalizado</vt:lpstr>
      <vt:lpstr>Presentación de PowerPoint</vt:lpstr>
    </vt:vector>
  </TitlesOfParts>
  <Manager>Organización y Compensaciones</Manager>
  <Company>Comisión Estatal de Aguas Querétaro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 CEA</dc:title>
  <dc:subject>Estructura Organizacional</dc:subject>
  <dc:creator>Jose García / Antonio Abundis</dc:creator>
  <cp:lastModifiedBy>Antonio Abundis Escalante</cp:lastModifiedBy>
  <cp:revision>762</cp:revision>
  <cp:lastPrinted>2016-09-02T14:31:59Z</cp:lastPrinted>
  <dcterms:created xsi:type="dcterms:W3CDTF">2003-03-18T15:01:47Z</dcterms:created>
  <dcterms:modified xsi:type="dcterms:W3CDTF">2017-01-18T13:45:25Z</dcterms:modified>
</cp:coreProperties>
</file>